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A00C-7D35-4B69-98C7-B4F518FC9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23604-5B5B-418B-83F0-D38AD788B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66CEA-CE64-423E-9120-162D47DB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305D-D097-4428-9037-7C6CDA70DAA1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2FABF-5BC4-4DAC-BD9E-BE3408B1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7233D-3423-47D8-8725-08018BBB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09EE-CD8C-408B-A752-53BF5BF4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0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B0F2-0D64-44D4-92B4-9E40F06F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36779-A79F-40A5-B08B-BC3985541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DB4E-DE57-4261-9CA5-AA2B8D35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305D-D097-4428-9037-7C6CDA70DAA1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D109B-329A-4EA5-8E1F-E13B3D1C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BE9CC-126F-49A6-B96B-2CBA0881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09EE-CD8C-408B-A752-53BF5BF4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0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367046-9A1B-4464-8F7A-57A3D2828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4815F-6F29-4C4F-BE30-E57E4B45B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5257C-E79C-4C54-ACD0-518AD9C3E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305D-D097-4428-9037-7C6CDA70DAA1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BC5CC-EA10-4094-9D97-0CB84E8B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88338-4E64-4F9D-BCC6-97927DEF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09EE-CD8C-408B-A752-53BF5BF4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6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891A2-67D0-43BF-8E22-6C89066F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91E8D-879A-4178-A9F0-BF6A1E3CF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6D418-F589-40A9-A33B-0FE3A3B7C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305D-D097-4428-9037-7C6CDA70DAA1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79D62-2E15-4891-9915-5A453CF2F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A6834-CC3B-4519-9911-6FECC0E5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09EE-CD8C-408B-A752-53BF5BF4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9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4823-202C-48B8-B4E7-B365918C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A672F-D8A7-49B2-8EBA-586B93F80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535F4-7E9A-49B8-87BB-109BF016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305D-D097-4428-9037-7C6CDA70DAA1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3CE30-A05B-49ED-8663-2419428F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BF7D6-292B-4905-9B8C-33D5FD0E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09EE-CD8C-408B-A752-53BF5BF4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9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7D4E-EA1C-4E3B-AF28-3AB9FDE8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7F98-B7D7-4A2E-A2CB-F010C2AD4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B7DFA-FAA5-432F-BDC4-89A734747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300F9-79AF-4A4E-829C-5DF36ECD9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305D-D097-4428-9037-7C6CDA70DAA1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93C42-0C9B-4478-8552-08A2FD91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86937-2FD2-4249-AD83-E97D7954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09EE-CD8C-408B-A752-53BF5BF4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9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6504-EEE5-4D49-BC8D-6499CC41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2FA98-2E4F-41A2-9D28-257678A42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01560-7496-40DD-8EF5-59B6FE834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F2480-8F56-438A-88E9-E275F4B5C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0B1E5-1E40-4CD9-9251-2247466D9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3856F-7BDD-414A-BF8E-6CAF4C69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305D-D097-4428-9037-7C6CDA70DAA1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733DB0-D3FE-4288-AC5B-CE9B01B3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2DAC1-71AC-4374-B682-402E380A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09EE-CD8C-408B-A752-53BF5BF4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0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39FA-D202-4EC8-B764-FC888F73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4E113-5725-45B6-B04C-35CF35BC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305D-D097-4428-9037-7C6CDA70DAA1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3599C-A3BF-4DFF-8632-D35A3C15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08BFB-F5F1-4E9B-9770-15654DAD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09EE-CD8C-408B-A752-53BF5BF4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4C4212-7827-4D97-9916-5B6D8FAC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305D-D097-4428-9037-7C6CDA70DAA1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7386A-48D6-4D9D-AE03-A8FBBEDAF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8F8ED-CA73-4F02-B6C6-B7C0986D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09EE-CD8C-408B-A752-53BF5BF4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3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FF24D-C6A7-46FF-B9A2-9B893D7F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A732B-F222-42BF-AE6A-17B925BA2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E4191-9581-4646-ACD3-0B438881D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198EF-36EA-4FB3-9963-D9E92C304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305D-D097-4428-9037-7C6CDA70DAA1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0FB3F-C6F7-4461-A868-CD3FD80B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C6764-A97A-416D-832A-C722687E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09EE-CD8C-408B-A752-53BF5BF4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8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F664-625D-4AFB-913F-EAEF43646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40010A-0504-4250-BA09-84CFC0AAD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F3E52-CB8D-4058-BE67-2C65F4DFF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988FA-F289-4AF6-9078-FC4C5FC69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305D-D097-4428-9037-7C6CDA70DAA1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DE4B-88A8-40CE-A82E-135B5DDC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33E89-BC9A-4B42-9F44-A3C4FC2B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09EE-CD8C-408B-A752-53BF5BF4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5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A0B1F-024A-4591-9B6D-B5266A3A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EEDC1-B1FE-49A5-8CC5-5C5D5A00C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6ED23-BFCB-4A45-924C-47075EA68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3305D-D097-4428-9037-7C6CDA70DAA1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01177-E482-4249-844B-C3E51AEE9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14AE7-BC31-43BF-AFA2-779D3B5E4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09EE-CD8C-408B-A752-53BF5BF4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7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D61B555-B7B1-4612-9207-2B5E9D39A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837" y="2075768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Let’s Learn The  </a:t>
            </a:r>
            <a:br>
              <a:rPr lang="en-US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0-12</a:t>
            </a:r>
            <a:endParaRPr lang="he-IL" b="1" dirty="0">
              <a:solidFill>
                <a:srgbClr val="0070C0"/>
              </a:solidFill>
              <a:latin typeface="Cavolini" panose="03000502040302020204" pitchFamily="66" charset="0"/>
            </a:endParaRPr>
          </a:p>
        </p:txBody>
      </p:sp>
      <p:pic>
        <p:nvPicPr>
          <p:cNvPr id="51208" name="Picture 8" descr="Fifty GIF - Find on GIFER">
            <a:extLst>
              <a:ext uri="{FF2B5EF4-FFF2-40B4-BE49-F238E27FC236}">
                <a16:creationId xmlns:a16="http://schemas.microsoft.com/office/drawing/2014/main" id="{DF973C4A-9CA4-41B1-9FDD-84F72FBF0B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47" y="282821"/>
            <a:ext cx="18954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Index of /images/library/Classes/Class 2/Gifs/Numbers">
            <a:extLst>
              <a:ext uri="{FF2B5EF4-FFF2-40B4-BE49-F238E27FC236}">
                <a16:creationId xmlns:a16="http://schemas.microsoft.com/office/drawing/2014/main" id="{2576E38C-ABAE-474A-9F00-C13C5552A4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197" y="4695351"/>
            <a:ext cx="1828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4" name="Picture 14" descr="Top Ladybird Stickers for Android &amp; iOS | Gfycat">
            <a:extLst>
              <a:ext uri="{FF2B5EF4-FFF2-40B4-BE49-F238E27FC236}">
                <a16:creationId xmlns:a16="http://schemas.microsoft.com/office/drawing/2014/main" id="{87D89B0A-5FD0-4AE7-A3B6-A45F808120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83" y="3778608"/>
            <a:ext cx="1808651" cy="26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8" name="Picture 18" descr="Speaking (Acting!) | BE GREEN">
            <a:extLst>
              <a:ext uri="{FF2B5EF4-FFF2-40B4-BE49-F238E27FC236}">
                <a16:creationId xmlns:a16="http://schemas.microsoft.com/office/drawing/2014/main" id="{E07D2AC9-A518-42E2-9AA4-9210C9B29D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56" y="21183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0" name="Picture 20" descr="Top Number 3 Stickers for Android &amp; iOS | Gfycat">
            <a:extLst>
              <a:ext uri="{FF2B5EF4-FFF2-40B4-BE49-F238E27FC236}">
                <a16:creationId xmlns:a16="http://schemas.microsoft.com/office/drawing/2014/main" id="{89D5BFDF-04FB-44EC-A00B-8C6091EBB8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02" y="4051765"/>
            <a:ext cx="22288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2" name="Picture 22" descr="AngFitz is 1 Month Smoke Free! - Celebrations! - Quit Train®, A Quit  Smoking Support Group">
            <a:extLst>
              <a:ext uri="{FF2B5EF4-FFF2-40B4-BE49-F238E27FC236}">
                <a16:creationId xmlns:a16="http://schemas.microsoft.com/office/drawing/2014/main" id="{9B58B417-5808-449E-8E14-6807713886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59" y="-189851"/>
            <a:ext cx="18954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4" name="Picture 24" descr="Clientmoji">
            <a:extLst>
              <a:ext uri="{FF2B5EF4-FFF2-40B4-BE49-F238E27FC236}">
                <a16:creationId xmlns:a16="http://schemas.microsoft.com/office/drawing/2014/main" id="{82BB540B-698F-4627-8F1B-1A2DC111D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80" y="1820582"/>
            <a:ext cx="2885928" cy="288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944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>
            <a:extLst>
              <a:ext uri="{FF2B5EF4-FFF2-40B4-BE49-F238E27FC236}">
                <a16:creationId xmlns:a16="http://schemas.microsoft.com/office/drawing/2014/main" id="{DD65B11C-2728-421D-8A1A-1D559C69B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281" y="4648201"/>
            <a:ext cx="3429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600" dirty="0">
                <a:solidFill>
                  <a:schemeClr val="accent4"/>
                </a:solidFill>
              </a:rPr>
              <a:t>seven</a:t>
            </a:r>
          </a:p>
        </p:txBody>
      </p:sp>
      <p:pic>
        <p:nvPicPr>
          <p:cNvPr id="9221" name="Picture 5" descr="Number Seven Transparent PNG Clip Art | Gallery Yopriceville - High-Quality  Images and Transparent PNG Free Clipart">
            <a:extLst>
              <a:ext uri="{FF2B5EF4-FFF2-40B4-BE49-F238E27FC236}">
                <a16:creationId xmlns:a16="http://schemas.microsoft.com/office/drawing/2014/main" id="{A29F4D5C-18CB-4C55-ACB9-57D27E77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62" y="381000"/>
            <a:ext cx="320523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>
            <a:extLst>
              <a:ext uri="{FF2B5EF4-FFF2-40B4-BE49-F238E27FC236}">
                <a16:creationId xmlns:a16="http://schemas.microsoft.com/office/drawing/2014/main" id="{FC360738-04AA-4C2A-9039-4780116CB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105400"/>
            <a:ext cx="320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600" dirty="0">
                <a:solidFill>
                  <a:schemeClr val="accent4"/>
                </a:solidFill>
              </a:rPr>
              <a:t>eight</a:t>
            </a:r>
          </a:p>
        </p:txBody>
      </p:sp>
      <p:pic>
        <p:nvPicPr>
          <p:cNvPr id="10247" name="Picture 7" descr="8 Number PNG | PNG All">
            <a:extLst>
              <a:ext uri="{FF2B5EF4-FFF2-40B4-BE49-F238E27FC236}">
                <a16:creationId xmlns:a16="http://schemas.microsoft.com/office/drawing/2014/main" id="{D8EA5644-A4FD-4E94-949F-4696DB4E0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F719DC6C-6136-4272-8658-B531A4CFE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40364"/>
            <a:ext cx="4724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600" dirty="0">
                <a:solidFill>
                  <a:schemeClr val="accent4"/>
                </a:solidFill>
              </a:rPr>
              <a:t>nine</a:t>
            </a:r>
          </a:p>
        </p:txBody>
      </p:sp>
      <p:pic>
        <p:nvPicPr>
          <p:cNvPr id="11277" name="Picture 13" descr="9 Letter | PNG All">
            <a:extLst>
              <a:ext uri="{FF2B5EF4-FFF2-40B4-BE49-F238E27FC236}">
                <a16:creationId xmlns:a16="http://schemas.microsoft.com/office/drawing/2014/main" id="{E075F3F7-18A9-442F-AE99-63C7F4637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534534"/>
            <a:ext cx="34099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>
            <a:extLst>
              <a:ext uri="{FF2B5EF4-FFF2-40B4-BE49-F238E27FC236}">
                <a16:creationId xmlns:a16="http://schemas.microsoft.com/office/drawing/2014/main" id="{B67AC2F9-5265-4CDC-AEA7-8B4139694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287964"/>
            <a:ext cx="3962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>
                <a:solidFill>
                  <a:schemeClr val="accent4"/>
                </a:solidFill>
              </a:rPr>
              <a:t>ten</a:t>
            </a:r>
          </a:p>
        </p:txBody>
      </p:sp>
      <p:pic>
        <p:nvPicPr>
          <p:cNvPr id="12295" name="Picture 7" descr="10 Number Png Background Image - Number 10 Clipart Png Transparent  Background , Free Transparent Clipart - ClipartKey">
            <a:extLst>
              <a:ext uri="{FF2B5EF4-FFF2-40B4-BE49-F238E27FC236}">
                <a16:creationId xmlns:a16="http://schemas.microsoft.com/office/drawing/2014/main" id="{05A350DA-7627-433C-9A42-FFB453A6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"/>
            <a:ext cx="400667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>
            <a:extLst>
              <a:ext uri="{FF2B5EF4-FFF2-40B4-BE49-F238E27FC236}">
                <a16:creationId xmlns:a16="http://schemas.microsoft.com/office/drawing/2014/main" id="{0C6ABF9D-15F1-461A-A0E7-E57E4EC9D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785180"/>
            <a:ext cx="37719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600" dirty="0">
                <a:solidFill>
                  <a:schemeClr val="accent4"/>
                </a:solidFill>
              </a:rPr>
              <a:t>eleven</a:t>
            </a:r>
          </a:p>
        </p:txBody>
      </p:sp>
      <p:pic>
        <p:nvPicPr>
          <p:cNvPr id="13319" name="Picture 7" descr="Free Eleven Cliparts, Download Free Clip Art, Free Clip Art on Clipart  Library">
            <a:extLst>
              <a:ext uri="{FF2B5EF4-FFF2-40B4-BE49-F238E27FC236}">
                <a16:creationId xmlns:a16="http://schemas.microsoft.com/office/drawing/2014/main" id="{1F5B8091-FF84-46F8-9E8A-A74E19DC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"/>
            <a:ext cx="46291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>
            <a:extLst>
              <a:ext uri="{FF2B5EF4-FFF2-40B4-BE49-F238E27FC236}">
                <a16:creationId xmlns:a16="http://schemas.microsoft.com/office/drawing/2014/main" id="{157E1486-346B-4E9E-8B5D-3AA8DD227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105400"/>
            <a:ext cx="396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600" dirty="0">
                <a:solidFill>
                  <a:schemeClr val="accent4"/>
                </a:solidFill>
              </a:rPr>
              <a:t>twelve</a:t>
            </a:r>
          </a:p>
        </p:txBody>
      </p:sp>
      <p:pic>
        <p:nvPicPr>
          <p:cNvPr id="14343" name="Picture 7" descr="Number 12 Clip Art - 32 Clipart , Transparent Cartoon, Free Cliparts &amp;  Silhouettes - NetClipart">
            <a:extLst>
              <a:ext uri="{FF2B5EF4-FFF2-40B4-BE49-F238E27FC236}">
                <a16:creationId xmlns:a16="http://schemas.microsoft.com/office/drawing/2014/main" id="{1C047B83-4CA2-40B6-B392-8E807A80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457201"/>
            <a:ext cx="4371975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3742201-1B55-4D4A-9D18-504461D4DC3B}"/>
              </a:ext>
            </a:extLst>
          </p:cNvPr>
          <p:cNvSpPr txBox="1"/>
          <p:nvPr/>
        </p:nvSpPr>
        <p:spPr>
          <a:xfrm>
            <a:off x="2209800" y="533401"/>
            <a:ext cx="78486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" dirty="0"/>
              <a:t>Copy into notebooks </a:t>
            </a:r>
            <a:r>
              <a:rPr lang="ar-DZ" sz="1500" dirty="0"/>
              <a:t>انسخوا على دفاتركم        </a:t>
            </a:r>
            <a:endParaRPr lang="he-IL" sz="1500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B067C4A-5887-482A-9FCC-E6E43D91880C}"/>
              </a:ext>
            </a:extLst>
          </p:cNvPr>
          <p:cNvSpPr txBox="1"/>
          <p:nvPr/>
        </p:nvSpPr>
        <p:spPr>
          <a:xfrm>
            <a:off x="2057400" y="881184"/>
            <a:ext cx="7024468" cy="54784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Today is ___________ </a:t>
            </a:r>
          </a:p>
          <a:p>
            <a:pPr>
              <a:lnSpc>
                <a:spcPct val="150000"/>
              </a:lnSpc>
            </a:pPr>
            <a:r>
              <a:rPr lang="en-US" sz="2800" u="sng" dirty="0">
                <a:solidFill>
                  <a:srgbClr val="0070C0"/>
                </a:solidFill>
                <a:latin typeface="KG Primary Penmanship Lined" panose="02000506000000020003" pitchFamily="2" charset="0"/>
              </a:rPr>
              <a:t>Numbers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KG Primary Penmanship Lined" panose="02000506000000020003" pitchFamily="2" charset="0"/>
              </a:rPr>
              <a:t>one - 1                     s</a:t>
            </a:r>
            <a:r>
              <a:rPr lang="en-US" sz="2800" dirty="0">
                <a:latin typeface="KG Primary Penmanship Lined" panose="02000506000000020003" pitchFamily="2" charset="0"/>
              </a:rPr>
              <a:t>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KG Primary Penmanship Lined" panose="02000506000000020003" pitchFamily="2" charset="0"/>
              </a:rPr>
              <a:t>v</a:t>
            </a:r>
            <a:r>
              <a:rPr lang="en-US" sz="2800" dirty="0">
                <a:latin typeface="KG Primary Penmanship Lined" panose="02000506000000020003" pitchFamily="2" charset="0"/>
              </a:rPr>
              <a:t>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KG Primary Penmanship Lined" panose="02000506000000020003" pitchFamily="2" charset="0"/>
              </a:rPr>
              <a:t>n - 7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KG Primary Penmanship Lined" panose="02000506000000020003" pitchFamily="2" charset="0"/>
              </a:rPr>
              <a:t>two - 2                     </a:t>
            </a:r>
            <a:r>
              <a:rPr lang="en-US" sz="2800" dirty="0">
                <a:latin typeface="KG Primary Penmanship Lined" panose="02000506000000020003" pitchFamily="2" charset="0"/>
              </a:rPr>
              <a:t>ei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KG Primary Penmanship Lined" panose="02000506000000020003" pitchFamily="2" charset="0"/>
              </a:rPr>
              <a:t>ght - 8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  <a:latin typeface="KG Primary Penmanship Lined" panose="02000506000000020003" pitchFamily="2" charset="0"/>
              </a:rPr>
              <a:t>th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KG Primary Penmanship Lined" panose="02000506000000020003" pitchFamily="2" charset="0"/>
              </a:rPr>
              <a:t>ree -3                    nine – 9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KG Primary Penmanship Lined" panose="02000506000000020003" pitchFamily="2" charset="0"/>
              </a:rPr>
              <a:t>four – 4                     t</a:t>
            </a:r>
            <a:r>
              <a:rPr lang="en-US" sz="2800" dirty="0">
                <a:latin typeface="KG Primary Penmanship Lined" panose="02000506000000020003" pitchFamily="2" charset="0"/>
              </a:rPr>
              <a:t>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KG Primary Penmanship Lined" panose="02000506000000020003" pitchFamily="2" charset="0"/>
              </a:rPr>
              <a:t>n - 10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KG Primary Penmanship Lined" panose="02000506000000020003" pitchFamily="2" charset="0"/>
              </a:rPr>
              <a:t>five – 5                      </a:t>
            </a:r>
            <a:r>
              <a:rPr lang="en-US" sz="2800" dirty="0">
                <a:latin typeface="KG Primary Penmanship Lined" panose="02000506000000020003" pitchFamily="2" charset="0"/>
              </a:rPr>
              <a:t>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KG Primary Penmanship Lined" panose="02000506000000020003" pitchFamily="2" charset="0"/>
              </a:rPr>
              <a:t>l</a:t>
            </a:r>
            <a:r>
              <a:rPr lang="en-US" sz="2800" dirty="0">
                <a:latin typeface="KG Primary Penmanship Lined" panose="02000506000000020003" pitchFamily="2" charset="0"/>
              </a:rPr>
              <a:t>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KG Primary Penmanship Lined" panose="02000506000000020003" pitchFamily="2" charset="0"/>
              </a:rPr>
              <a:t>ven - 11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KG Primary Penmanship Lined" panose="02000506000000020003" pitchFamily="2" charset="0"/>
              </a:rPr>
              <a:t>s</a:t>
            </a:r>
            <a:r>
              <a:rPr lang="en-US" sz="2800" dirty="0">
                <a:latin typeface="KG Primary Penmanship Lined" panose="02000506000000020003" pitchFamily="2" charset="0"/>
              </a:rPr>
              <a:t>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KG Primary Penmanship Lined" panose="02000506000000020003" pitchFamily="2" charset="0"/>
              </a:rPr>
              <a:t>x – 6                       tw</a:t>
            </a:r>
            <a:r>
              <a:rPr lang="en-US" sz="2800" dirty="0">
                <a:latin typeface="KG Primary Penmanship Lined" panose="02000506000000020003" pitchFamily="2" charset="0"/>
              </a:rPr>
              <a:t>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KG Primary Penmanship Lined" panose="02000506000000020003" pitchFamily="2" charset="0"/>
              </a:rPr>
              <a:t>lve - 12</a:t>
            </a:r>
          </a:p>
          <a:p>
            <a:endParaRPr lang="he-IL" sz="2800" dirty="0"/>
          </a:p>
        </p:txBody>
      </p:sp>
      <p:pic>
        <p:nvPicPr>
          <p:cNvPr id="50178" name="Picture 2" descr="Pictures of Number 1-10 | Printable numbers, Free printable numbers, Numbers  1 10">
            <a:extLst>
              <a:ext uri="{FF2B5EF4-FFF2-40B4-BE49-F238E27FC236}">
                <a16:creationId xmlns:a16="http://schemas.microsoft.com/office/drawing/2014/main" id="{1269C99F-8022-4C74-A9BC-90FB22090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694982"/>
            <a:ext cx="284129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02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6263B-344A-4B32-98BA-610816C1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missing </a:t>
            </a:r>
            <a:r>
              <a:rPr lang="ar-DZ" dirty="0"/>
              <a:t>اكتبو الرقم الناقص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246AE7-8BB9-438F-A761-8E35B1F9EEA7}"/>
              </a:ext>
            </a:extLst>
          </p:cNvPr>
          <p:cNvSpPr txBox="1"/>
          <p:nvPr/>
        </p:nvSpPr>
        <p:spPr>
          <a:xfrm>
            <a:off x="992777" y="1920240"/>
            <a:ext cx="1009758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1- one, _______, three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2-five,  six, _________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3- Three,   _________, five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4-ten, ______ twelve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5- seven, _________, nine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54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68E3-AC2D-4860-B773-7568CADC0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the exercise on p.13 </a:t>
            </a:r>
            <a:r>
              <a:rPr lang="ar-DZ" dirty="0"/>
              <a:t>حل التمرين في صفحه 13 في الكتاب </a:t>
            </a:r>
            <a:endParaRPr lang="en-US" dirty="0"/>
          </a:p>
        </p:txBody>
      </p:sp>
      <p:pic>
        <p:nvPicPr>
          <p:cNvPr id="4" name="Picture 3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3128A583-C111-46FB-AC20-0A2076569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0" y="1519310"/>
            <a:ext cx="7415679" cy="533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2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D61B555-B7B1-4612-9207-2B5E9D39A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837" y="2075768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Let’s Learn The  </a:t>
            </a:r>
            <a:br>
              <a:rPr lang="en-US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0-12</a:t>
            </a:r>
            <a:endParaRPr lang="he-IL" b="1" dirty="0">
              <a:solidFill>
                <a:srgbClr val="0070C0"/>
              </a:solidFill>
              <a:latin typeface="Cavolini" panose="03000502040302020204" pitchFamily="66" charset="0"/>
            </a:endParaRPr>
          </a:p>
        </p:txBody>
      </p:sp>
      <p:pic>
        <p:nvPicPr>
          <p:cNvPr id="51208" name="Picture 8" descr="Fifty GIF - Find on GIFER">
            <a:extLst>
              <a:ext uri="{FF2B5EF4-FFF2-40B4-BE49-F238E27FC236}">
                <a16:creationId xmlns:a16="http://schemas.microsoft.com/office/drawing/2014/main" id="{DF973C4A-9CA4-41B1-9FDD-84F72FBF0B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47" y="282821"/>
            <a:ext cx="18954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Index of /images/library/Classes/Class 2/Gifs/Numbers">
            <a:extLst>
              <a:ext uri="{FF2B5EF4-FFF2-40B4-BE49-F238E27FC236}">
                <a16:creationId xmlns:a16="http://schemas.microsoft.com/office/drawing/2014/main" id="{2576E38C-ABAE-474A-9F00-C13C5552A4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197" y="4695351"/>
            <a:ext cx="1828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4" name="Picture 14" descr="Top Ladybird Stickers for Android &amp; iOS | Gfycat">
            <a:extLst>
              <a:ext uri="{FF2B5EF4-FFF2-40B4-BE49-F238E27FC236}">
                <a16:creationId xmlns:a16="http://schemas.microsoft.com/office/drawing/2014/main" id="{87D89B0A-5FD0-4AE7-A3B6-A45F808120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83" y="3778608"/>
            <a:ext cx="1808651" cy="26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8" name="Picture 18" descr="Speaking (Acting!) | BE GREEN">
            <a:extLst>
              <a:ext uri="{FF2B5EF4-FFF2-40B4-BE49-F238E27FC236}">
                <a16:creationId xmlns:a16="http://schemas.microsoft.com/office/drawing/2014/main" id="{E07D2AC9-A518-42E2-9AA4-9210C9B29D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56" y="21183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0" name="Picture 20" descr="Top Number 3 Stickers for Android &amp; iOS | Gfycat">
            <a:extLst>
              <a:ext uri="{FF2B5EF4-FFF2-40B4-BE49-F238E27FC236}">
                <a16:creationId xmlns:a16="http://schemas.microsoft.com/office/drawing/2014/main" id="{89D5BFDF-04FB-44EC-A00B-8C6091EBB8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02" y="4051765"/>
            <a:ext cx="22288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2" name="Picture 22" descr="AngFitz is 1 Month Smoke Free! - Celebrations! - Quit Train®, A Quit  Smoking Support Group">
            <a:extLst>
              <a:ext uri="{FF2B5EF4-FFF2-40B4-BE49-F238E27FC236}">
                <a16:creationId xmlns:a16="http://schemas.microsoft.com/office/drawing/2014/main" id="{9B58B417-5808-449E-8E14-6807713886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59" y="-189851"/>
            <a:ext cx="18954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4" name="Picture 24" descr="Clientmoji">
            <a:extLst>
              <a:ext uri="{FF2B5EF4-FFF2-40B4-BE49-F238E27FC236}">
                <a16:creationId xmlns:a16="http://schemas.microsoft.com/office/drawing/2014/main" id="{82BB540B-698F-4627-8F1B-1A2DC111D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80" y="1820582"/>
            <a:ext cx="2885928" cy="288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83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>
            <a:extLst>
              <a:ext uri="{FF2B5EF4-FFF2-40B4-BE49-F238E27FC236}">
                <a16:creationId xmlns:a16="http://schemas.microsoft.com/office/drawing/2014/main" id="{78FB4A2E-398D-4291-A6FA-102EE8AF2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565" y="5073140"/>
            <a:ext cx="313780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rgbClr val="FF00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000" b="1">
                <a:solidFill>
                  <a:srgbClr val="FF00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000" b="1">
                <a:solidFill>
                  <a:srgbClr val="FF00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000" b="1">
                <a:solidFill>
                  <a:srgbClr val="FF00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000" b="1">
                <a:solidFill>
                  <a:srgbClr val="FF0000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0000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0000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0000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00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e-IL" sz="9600" b="0" dirty="0">
                <a:solidFill>
                  <a:schemeClr val="accent4"/>
                </a:solidFill>
              </a:rPr>
              <a:t>zero</a:t>
            </a:r>
          </a:p>
        </p:txBody>
      </p:sp>
      <p:pic>
        <p:nvPicPr>
          <p:cNvPr id="2053" name="Picture 5" descr="Cartoon Number Zero Clip Art - Cartoon Number Zero Image | Clip art, Math  number cards, Alphabet and numbers">
            <a:extLst>
              <a:ext uri="{FF2B5EF4-FFF2-40B4-BE49-F238E27FC236}">
                <a16:creationId xmlns:a16="http://schemas.microsoft.com/office/drawing/2014/main" id="{52DDD07B-9436-4B82-B407-FCE48BD00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593" y="203100"/>
            <a:ext cx="4095750" cy="514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3BBBCAF0-8782-4EE1-81D6-D893B7968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142" y="4466771"/>
            <a:ext cx="268604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>
                <a:solidFill>
                  <a:schemeClr val="accent4"/>
                </a:solidFill>
              </a:rPr>
              <a:t>one</a:t>
            </a:r>
          </a:p>
        </p:txBody>
      </p:sp>
      <p:pic>
        <p:nvPicPr>
          <p:cNvPr id="3081" name="Picture 9" descr="Animal Number One Clip Art">
            <a:extLst>
              <a:ext uri="{FF2B5EF4-FFF2-40B4-BE49-F238E27FC236}">
                <a16:creationId xmlns:a16="http://schemas.microsoft.com/office/drawing/2014/main" id="{A951BD14-888D-46EC-A0CB-2268A7826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1"/>
            <a:ext cx="2686045" cy="41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>
            <a:extLst>
              <a:ext uri="{FF2B5EF4-FFF2-40B4-BE49-F238E27FC236}">
                <a16:creationId xmlns:a16="http://schemas.microsoft.com/office/drawing/2014/main" id="{F9C7BC90-9B6A-41C5-853D-D13064C1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92626"/>
            <a:ext cx="2819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>
                <a:solidFill>
                  <a:schemeClr val="accent4"/>
                </a:solidFill>
              </a:rPr>
              <a:t>two</a:t>
            </a:r>
          </a:p>
        </p:txBody>
      </p:sp>
      <p:pic>
        <p:nvPicPr>
          <p:cNvPr id="4109" name="Picture 13" descr="Two Cliparts 9 - 428 X 500 - WebComicms.Net">
            <a:extLst>
              <a:ext uri="{FF2B5EF4-FFF2-40B4-BE49-F238E27FC236}">
                <a16:creationId xmlns:a16="http://schemas.microsoft.com/office/drawing/2014/main" id="{078F2274-0811-4DBE-99E3-B0766A8B2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40767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>
            <a:extLst>
              <a:ext uri="{FF2B5EF4-FFF2-40B4-BE49-F238E27FC236}">
                <a16:creationId xmlns:a16="http://schemas.microsoft.com/office/drawing/2014/main" id="{A8BDC5ED-64A9-4CEF-A997-376336A5C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4943306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>
                <a:solidFill>
                  <a:schemeClr val="accent4"/>
                </a:solidFill>
              </a:rPr>
              <a:t>three</a:t>
            </a:r>
          </a:p>
        </p:txBody>
      </p:sp>
      <p:pic>
        <p:nvPicPr>
          <p:cNvPr id="5137" name="Picture 17" descr="Cartoon Number Three Clip Art - Cartoon Number Three Image | Clip art,  Teaching patterns, Numbers preschool">
            <a:extLst>
              <a:ext uri="{FF2B5EF4-FFF2-40B4-BE49-F238E27FC236}">
                <a16:creationId xmlns:a16="http://schemas.microsoft.com/office/drawing/2014/main" id="{0A142352-2336-4ADC-9B70-6C89153B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9263"/>
            <a:ext cx="251917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>
            <a:extLst>
              <a:ext uri="{FF2B5EF4-FFF2-40B4-BE49-F238E27FC236}">
                <a16:creationId xmlns:a16="http://schemas.microsoft.com/office/drawing/2014/main" id="{6ADBCD25-CE2C-48B8-8090-604BAD3AB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643" y="4724400"/>
            <a:ext cx="3124201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>
                <a:solidFill>
                  <a:schemeClr val="accent4"/>
                </a:solidFill>
              </a:rPr>
              <a:t>four</a:t>
            </a:r>
          </a:p>
        </p:txBody>
      </p:sp>
      <p:pic>
        <p:nvPicPr>
          <p:cNvPr id="2" name="Picture 15" descr="Metallic And Blue Number - Four Clipart Png , Free Transparent Clipart -  ClipartKey">
            <a:extLst>
              <a:ext uri="{FF2B5EF4-FFF2-40B4-BE49-F238E27FC236}">
                <a16:creationId xmlns:a16="http://schemas.microsoft.com/office/drawing/2014/main" id="{12325953-9B81-4479-BEC7-16C74903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32483"/>
            <a:ext cx="4586287" cy="411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8">
            <a:extLst>
              <a:ext uri="{FF2B5EF4-FFF2-40B4-BE49-F238E27FC236}">
                <a16:creationId xmlns:a16="http://schemas.microsoft.com/office/drawing/2014/main" id="{ED110F1E-F8A2-4A83-89A4-749682D70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876801"/>
            <a:ext cx="5029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>
                <a:solidFill>
                  <a:schemeClr val="accent4"/>
                </a:solidFill>
              </a:rPr>
              <a:t>five</a:t>
            </a:r>
          </a:p>
        </p:txBody>
      </p:sp>
      <p:pic>
        <p:nvPicPr>
          <p:cNvPr id="7185" name="Picture 17" descr="Number 5 Png - Five Clipart Transparent Background , Free Transparent  Clipart - ClipartKey">
            <a:extLst>
              <a:ext uri="{FF2B5EF4-FFF2-40B4-BE49-F238E27FC236}">
                <a16:creationId xmlns:a16="http://schemas.microsoft.com/office/drawing/2014/main" id="{442416DC-3E88-4AD8-B2C6-2C3D754F2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69" y="914401"/>
            <a:ext cx="3802062" cy="381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>
            <a:extLst>
              <a:ext uri="{FF2B5EF4-FFF2-40B4-BE49-F238E27FC236}">
                <a16:creationId xmlns:a16="http://schemas.microsoft.com/office/drawing/2014/main" id="{1F937497-79F1-48F1-AC10-55EA5603B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118" y="5092019"/>
            <a:ext cx="2133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600" dirty="0">
                <a:solidFill>
                  <a:schemeClr val="accent4"/>
                </a:solidFill>
              </a:rPr>
              <a:t>six</a:t>
            </a:r>
          </a:p>
        </p:txBody>
      </p:sp>
      <p:pic>
        <p:nvPicPr>
          <p:cNvPr id="8197" name="Picture 5" descr="Transparent Background 6 Clipart , Free Transparent Clipart - ClipartKey">
            <a:extLst>
              <a:ext uri="{FF2B5EF4-FFF2-40B4-BE49-F238E27FC236}">
                <a16:creationId xmlns:a16="http://schemas.microsoft.com/office/drawing/2014/main" id="{CDEAD5D1-4E55-4DE9-9211-DD67D58BF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551"/>
            <a:ext cx="3319368" cy="45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113</Words>
  <Application>Microsoft Office PowerPoint</Application>
  <PresentationFormat>Widescreen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Cavolini</vt:lpstr>
      <vt:lpstr>Comic Sans MS</vt:lpstr>
      <vt:lpstr>KG Primary Penmanship Lined</vt:lpstr>
      <vt:lpstr>Office Theme</vt:lpstr>
      <vt:lpstr>Let’s Learn The   0-12</vt:lpstr>
      <vt:lpstr>Let’s Learn The   0-12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missing اكتبو الرقم الناقص </vt:lpstr>
      <vt:lpstr>Do the exercise on p.13 حل التمرين في صفحه 13 في الكتاب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Learn The   0-12</dc:title>
  <dc:creator>Nassar Hanan</dc:creator>
  <cp:lastModifiedBy>Nassar Hanan</cp:lastModifiedBy>
  <cp:revision>2</cp:revision>
  <dcterms:created xsi:type="dcterms:W3CDTF">2020-10-21T07:10:55Z</dcterms:created>
  <dcterms:modified xsi:type="dcterms:W3CDTF">2020-10-21T07:24:51Z</dcterms:modified>
</cp:coreProperties>
</file>