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294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822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49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04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78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33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09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39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177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796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101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5571-A1A8-467F-883F-9497DD9CE3CC}" type="datetimeFigureOut">
              <a:rPr lang="he-IL" smtClean="0"/>
              <a:t>י"ד/חשון/תשפ"א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8670B-311F-46C7-B647-F02D932CEE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777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 smtClean="0"/>
              <a:t>جمع وطرح كسور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640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جمع وطرح كسور ذات مقامات مُشتركة - عالم الرياضيا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733" y="1009292"/>
            <a:ext cx="6452558" cy="314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61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جمع و طرح الكسور (العام الدراسي 7, الكسور و النسب المئوية ) – Mattebok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402" y="1700810"/>
            <a:ext cx="7448550" cy="250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9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جمع وطرح كسور ذات مقامات مُشتركة - عالم الرياضيا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369" y="966158"/>
            <a:ext cx="9031857" cy="385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32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جمع وطرح كسور ذات مقامات مختلفة عند جمع أو طرح كسور بسيطة ذات مقامات  مُختلفة يوجد طريقتين للحل:- طريقة (أ): توسيع أو إختزال أحد الكسرين (إذا كان  ممكناً) حتى يُصبح للكسرين نفس المقام ونُكمل الحل. أي أنّه إذا قُمنا  باختزاله (يكون العدد قابل للإختزال) فإنّ المقامات بعد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291" y="810883"/>
            <a:ext cx="9480430" cy="527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65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طريقة الفراشة في جمع او طرح الكسور – اجعل الرياضيات جزء من حيات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248" y="370935"/>
            <a:ext cx="8712679" cy="584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3244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מסך רחב</PresentationFormat>
  <Paragraphs>1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ערכת נושא Office</vt:lpstr>
      <vt:lpstr>جمع وطرح كسور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وطرح كسور</dc:title>
  <dc:creator>mona mokatren</dc:creator>
  <cp:lastModifiedBy>mona mokatren</cp:lastModifiedBy>
  <cp:revision>2</cp:revision>
  <dcterms:created xsi:type="dcterms:W3CDTF">2020-11-01T08:27:10Z</dcterms:created>
  <dcterms:modified xsi:type="dcterms:W3CDTF">2020-11-01T08:31:57Z</dcterms:modified>
</cp:coreProperties>
</file>