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68" d="100"/>
          <a:sy n="68" d="100"/>
        </p:scale>
        <p:origin x="7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DD202-E748-4FC7-98C9-47BD11D75486}" type="datetimeFigureOut">
              <a:rPr lang="en-IL" smtClean="0"/>
              <a:t>13/01/2021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4F01-852D-4B54-BFD0-E98F70A436F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69908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DD202-E748-4FC7-98C9-47BD11D75486}" type="datetimeFigureOut">
              <a:rPr lang="en-IL" smtClean="0"/>
              <a:t>13/01/2021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4F01-852D-4B54-BFD0-E98F70A436F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342921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DD202-E748-4FC7-98C9-47BD11D75486}" type="datetimeFigureOut">
              <a:rPr lang="en-IL" smtClean="0"/>
              <a:t>13/01/2021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4F01-852D-4B54-BFD0-E98F70A436FD}" type="slidenum">
              <a:rPr lang="en-IL" smtClean="0"/>
              <a:t>‹#›</a:t>
            </a:fld>
            <a:endParaRPr lang="en-I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38341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DD202-E748-4FC7-98C9-47BD11D75486}" type="datetimeFigureOut">
              <a:rPr lang="en-IL" smtClean="0"/>
              <a:t>13/01/2021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4F01-852D-4B54-BFD0-E98F70A436F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807625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DD202-E748-4FC7-98C9-47BD11D75486}" type="datetimeFigureOut">
              <a:rPr lang="en-IL" smtClean="0"/>
              <a:t>13/01/2021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4F01-852D-4B54-BFD0-E98F70A436FD}" type="slidenum">
              <a:rPr lang="en-IL" smtClean="0"/>
              <a:t>‹#›</a:t>
            </a:fld>
            <a:endParaRPr lang="en-I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53345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DD202-E748-4FC7-98C9-47BD11D75486}" type="datetimeFigureOut">
              <a:rPr lang="en-IL" smtClean="0"/>
              <a:t>13/01/2021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4F01-852D-4B54-BFD0-E98F70A436F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1570318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DD202-E748-4FC7-98C9-47BD11D75486}" type="datetimeFigureOut">
              <a:rPr lang="en-IL" smtClean="0"/>
              <a:t>13/01/2021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4F01-852D-4B54-BFD0-E98F70A436F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428187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DD202-E748-4FC7-98C9-47BD11D75486}" type="datetimeFigureOut">
              <a:rPr lang="en-IL" smtClean="0"/>
              <a:t>13/01/2021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4F01-852D-4B54-BFD0-E98F70A436F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921752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DD202-E748-4FC7-98C9-47BD11D75486}" type="datetimeFigureOut">
              <a:rPr lang="en-IL" smtClean="0"/>
              <a:t>13/01/2021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4F01-852D-4B54-BFD0-E98F70A436F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799802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DD202-E748-4FC7-98C9-47BD11D75486}" type="datetimeFigureOut">
              <a:rPr lang="en-IL" smtClean="0"/>
              <a:t>13/01/2021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4F01-852D-4B54-BFD0-E98F70A436F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233692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DD202-E748-4FC7-98C9-47BD11D75486}" type="datetimeFigureOut">
              <a:rPr lang="en-IL" smtClean="0"/>
              <a:t>13/01/2021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4F01-852D-4B54-BFD0-E98F70A436F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082996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DD202-E748-4FC7-98C9-47BD11D75486}" type="datetimeFigureOut">
              <a:rPr lang="en-IL" smtClean="0"/>
              <a:t>13/01/2021</a:t>
            </a:fld>
            <a:endParaRPr lang="en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4F01-852D-4B54-BFD0-E98F70A436F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67166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DD202-E748-4FC7-98C9-47BD11D75486}" type="datetimeFigureOut">
              <a:rPr lang="en-IL" smtClean="0"/>
              <a:t>13/01/2021</a:t>
            </a:fld>
            <a:endParaRPr lang="en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4F01-852D-4B54-BFD0-E98F70A436F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811105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DD202-E748-4FC7-98C9-47BD11D75486}" type="datetimeFigureOut">
              <a:rPr lang="en-IL" smtClean="0"/>
              <a:t>13/01/2021</a:t>
            </a:fld>
            <a:endParaRPr lang="en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4F01-852D-4B54-BFD0-E98F70A436F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736233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DD202-E748-4FC7-98C9-47BD11D75486}" type="datetimeFigureOut">
              <a:rPr lang="en-IL" smtClean="0"/>
              <a:t>13/01/2021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4F01-852D-4B54-BFD0-E98F70A436F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547942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DD202-E748-4FC7-98C9-47BD11D75486}" type="datetimeFigureOut">
              <a:rPr lang="en-IL" smtClean="0"/>
              <a:t>13/01/2021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4F01-852D-4B54-BFD0-E98F70A436F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47670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DD202-E748-4FC7-98C9-47BD11D75486}" type="datetimeFigureOut">
              <a:rPr lang="en-IL" smtClean="0"/>
              <a:t>13/01/2021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7174F01-852D-4B54-BFD0-E98F70A436F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81879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9B24B45-8A3F-463A-848E-1433222157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/>
              <a:t>أسئلة اجمال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2817392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F32573B-0395-4832-84E3-64191E19B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/>
              <a:t>طرق فصل المواد</a:t>
            </a:r>
            <a:endParaRPr lang="en-IL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C3B51FE-CD9D-4865-82CE-12A32CB97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IL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1- الترشيح: هي عملية ميكانيكية تفصل المواد عن بعضها بواسطة مرشح ملائم.</a:t>
            </a:r>
            <a:endParaRPr lang="en-IL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مثال: الماء والرمل. عن طريق ورق الرشح.</a:t>
            </a:r>
            <a:endParaRPr lang="en-IL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IL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2-المغنطة: يمكن فصل المواد عن بعضها بواسطة المغناطيس ,يجب ان تكون احدى المواد قابلة للجذب</a:t>
            </a:r>
            <a:endParaRPr lang="en-IL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مثال: برادة الحديد والرمل.</a:t>
            </a:r>
            <a:endParaRPr lang="en-IL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IL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759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EA5C9F5-B3FC-406B-A937-738A164EF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r">
              <a:lnSpc>
                <a:spcPct val="107000"/>
              </a:lnSpc>
              <a:spcAft>
                <a:spcPts val="800"/>
              </a:spcAft>
            </a:pPr>
            <a:r>
              <a:rPr lang="ar-SA" sz="32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3- التقطير: طريقة لفصل مخلوط متجانس , صفة الفصل درجة الحرارة.</a:t>
            </a:r>
            <a:endParaRPr lang="en-IL" sz="3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r">
              <a:lnSpc>
                <a:spcPct val="107000"/>
              </a:lnSpc>
              <a:spcAft>
                <a:spcPts val="800"/>
              </a:spcAft>
            </a:pPr>
            <a:r>
              <a:rPr lang="ar-SA" sz="32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IL" sz="3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r"/>
            <a:r>
              <a:rPr lang="ar-SA" sz="32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4-الاستشراب: طريقة لفصل مخلوط فيه عدة مواد.</a:t>
            </a:r>
            <a:endParaRPr lang="en-IL" sz="3200" dirty="0">
              <a:solidFill>
                <a:prstClr val="black"/>
              </a:solidFill>
            </a:endParaRPr>
          </a:p>
          <a:p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576316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F47C918-0513-40C2-93E7-64BC5EF7B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sz="4000" dirty="0"/>
              <a:t>المادة المكونة من ذرات لعدة عناصر مختلفة مرتبطة ببعضها هي</a:t>
            </a:r>
            <a:endParaRPr lang="en-IL" sz="4000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D5876AB-D1DE-4C1A-800D-98BB90EDE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  <a:p>
            <a:pPr algn="r"/>
            <a:r>
              <a:rPr lang="ar-SA" dirty="0"/>
              <a:t>1- عنصر</a:t>
            </a:r>
          </a:p>
          <a:p>
            <a:pPr algn="r"/>
            <a:endParaRPr lang="ar-SA" dirty="0"/>
          </a:p>
          <a:p>
            <a:pPr algn="r"/>
            <a:r>
              <a:rPr lang="ar-SA" dirty="0"/>
              <a:t>2-مخلوط متجانس</a:t>
            </a:r>
          </a:p>
          <a:p>
            <a:pPr algn="r"/>
            <a:r>
              <a:rPr lang="ar-SA" dirty="0"/>
              <a:t>3-مركب</a:t>
            </a:r>
          </a:p>
          <a:p>
            <a:pPr algn="r"/>
            <a:r>
              <a:rPr lang="ar-SA" dirty="0"/>
              <a:t>4-مخلوط غير متجانس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2170409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0FCBA61-6EB5-41AB-9CA2-6067A0249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/>
              <a:t>أي من المواد الاتية هي مادة نقية؟</a:t>
            </a:r>
            <a:endParaRPr lang="en-IL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62DCEDF-A6C9-4566-B45D-A4A6E9C76A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  <a:p>
            <a:pPr algn="r"/>
            <a:r>
              <a:rPr lang="ar-SA" dirty="0"/>
              <a:t>1- ماء حنفية</a:t>
            </a:r>
          </a:p>
          <a:p>
            <a:pPr algn="r"/>
            <a:endParaRPr lang="ar-SA" dirty="0"/>
          </a:p>
          <a:p>
            <a:pPr algn="r"/>
            <a:r>
              <a:rPr lang="ar-SA" dirty="0"/>
              <a:t>2-ماء بحر</a:t>
            </a:r>
          </a:p>
          <a:p>
            <a:pPr algn="r"/>
            <a:endParaRPr lang="ar-SA" dirty="0"/>
          </a:p>
          <a:p>
            <a:pPr algn="r"/>
            <a:r>
              <a:rPr lang="ar-SA" dirty="0"/>
              <a:t>3-هواء</a:t>
            </a:r>
          </a:p>
          <a:p>
            <a:pPr algn="r"/>
            <a:endParaRPr lang="ar-SA" dirty="0"/>
          </a:p>
          <a:p>
            <a:pPr algn="r"/>
            <a:r>
              <a:rPr lang="ar-SA" dirty="0"/>
              <a:t>4-ثاني أوكسيد الكربون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1103720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C98749F-A9E3-4C6C-88B7-CEFED8D20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/>
              <a:t>امامكم صيغة كيميائية  </a:t>
            </a:r>
            <a:r>
              <a:rPr lang="en-US" b="1" dirty="0"/>
              <a:t>C</a:t>
            </a:r>
            <a:r>
              <a:rPr lang="en-US" sz="2400" b="1" dirty="0"/>
              <a:t>2</a:t>
            </a:r>
            <a:r>
              <a:rPr lang="en-US" b="1" dirty="0"/>
              <a:t>H</a:t>
            </a:r>
            <a:r>
              <a:rPr lang="en-US" sz="2400" b="1" dirty="0"/>
              <a:t>4</a:t>
            </a:r>
            <a:r>
              <a:rPr lang="en-US" b="1" dirty="0"/>
              <a:t>O</a:t>
            </a:r>
            <a:r>
              <a:rPr lang="en-US" sz="2400" b="1" dirty="0"/>
              <a:t>2</a:t>
            </a:r>
            <a:endParaRPr lang="en-IL" sz="2400" b="1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D6543C9-E98B-4ECE-A7D0-D9B7046B5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algn="r"/>
            <a:r>
              <a:rPr lang="ar-SA" dirty="0"/>
              <a:t>كم ذرة في عنصر الكربون: </a:t>
            </a:r>
          </a:p>
          <a:p>
            <a:pPr algn="r"/>
            <a:endParaRPr lang="ar-SA" dirty="0"/>
          </a:p>
          <a:p>
            <a:pPr algn="r"/>
            <a:r>
              <a:rPr lang="ar-SA" dirty="0"/>
              <a:t>كم ذرة في عنصر الهيدروجين:</a:t>
            </a:r>
          </a:p>
          <a:p>
            <a:pPr algn="r"/>
            <a:endParaRPr lang="ar-SA" dirty="0"/>
          </a:p>
          <a:p>
            <a:pPr algn="r"/>
            <a:r>
              <a:rPr lang="ar-SA" dirty="0"/>
              <a:t>كم ذرة في عنصر الاوكسجين: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2100410287"/>
      </p:ext>
    </p:extLst>
  </p:cSld>
  <p:clrMapOvr>
    <a:masterClrMapping/>
  </p:clrMapOvr>
</p:sld>
</file>

<file path=ppt/theme/theme1.xml><?xml version="1.0" encoding="utf-8"?>
<a:theme xmlns:a="http://schemas.openxmlformats.org/drawingml/2006/main" name="واجهة">
  <a:themeElements>
    <a:clrScheme name="واجهة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واجهة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واجهة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</TotalTime>
  <Words>135</Words>
  <Application>Microsoft Office PowerPoint</Application>
  <PresentationFormat>شاشة عريضة</PresentationFormat>
  <Paragraphs>35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2" baseType="lpstr">
      <vt:lpstr>Arial</vt:lpstr>
      <vt:lpstr>Calibri</vt:lpstr>
      <vt:lpstr>Tahoma</vt:lpstr>
      <vt:lpstr>Trebuchet MS</vt:lpstr>
      <vt:lpstr>Wingdings 3</vt:lpstr>
      <vt:lpstr>واجهة</vt:lpstr>
      <vt:lpstr>أسئلة اجمال</vt:lpstr>
      <vt:lpstr>طرق فصل المواد</vt:lpstr>
      <vt:lpstr>عرض تقديمي في PowerPoint</vt:lpstr>
      <vt:lpstr>المادة المكونة من ذرات لعدة عناصر مختلفة مرتبطة ببعضها هي</vt:lpstr>
      <vt:lpstr>أي من المواد الاتية هي مادة نقية؟</vt:lpstr>
      <vt:lpstr>امامكم صيغة كيميائية  C2H4O2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أسئلة اجمال</dc:title>
  <dc:creator>IMOE001</dc:creator>
  <cp:lastModifiedBy>IMOE001</cp:lastModifiedBy>
  <cp:revision>4</cp:revision>
  <dcterms:created xsi:type="dcterms:W3CDTF">2021-01-09T16:22:42Z</dcterms:created>
  <dcterms:modified xsi:type="dcterms:W3CDTF">2021-01-13T06:17:19Z</dcterms:modified>
</cp:coreProperties>
</file>