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8FE5B-C4A5-4F54-8DBC-08E565FEC5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4FA7F2-9E4B-4A0D-8F06-7B7804B994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0F6B8-138E-45A0-86CE-7CEA60833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7297-EC62-48EE-9201-3642521E4B4D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87715-CB8A-414A-B21D-E8E46A0D3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1E864-A662-405A-9801-3042E1594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16E4-8D53-4280-8772-01D97C297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74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364A4-A919-4772-8D9D-EB41906AE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68B4B-CE20-476B-9DD0-AC4BF5EFF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19A75-4EB9-454F-A204-D2CDAB5A3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7297-EC62-48EE-9201-3642521E4B4D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9F7DB-D290-4E8C-BC23-1B13CF2AF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49AE9-2BA8-42B5-A958-9F14DFF7C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16E4-8D53-4280-8772-01D97C297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0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1BEFDE-D21D-42C1-A4B3-4809C6FB4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F005C5-648E-422D-AA4B-C231D10CE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F3C93-D157-44FD-B7D9-E36F49AC3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7297-EC62-48EE-9201-3642521E4B4D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49A2E-9026-4CE5-B473-9705C460C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18716-1BE5-4BF6-8EB6-6A3DDFCEC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16E4-8D53-4280-8772-01D97C297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791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29057-BD8C-4EB6-AD97-A26A07C30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E4D4D-D4F4-4792-A376-5AE94E73F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1BCE5-C558-4B7A-8D77-1965D0022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7297-EC62-48EE-9201-3642521E4B4D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29E08-7E81-4CF5-AFF9-19E0454B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FACF0-C96B-4B30-80A5-176FB213A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16E4-8D53-4280-8772-01D97C297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42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78AB7-EE78-4D6D-94C7-0B84F0CBA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A27FC-4D52-4E66-920A-CC0504921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3F9AD-A20C-45F0-B280-BFF32AB6B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7297-EC62-48EE-9201-3642521E4B4D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79D5C-9D18-4823-BAAC-D3852AFAE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A489B-52A6-4A91-AE1D-3B7FA06D9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16E4-8D53-4280-8772-01D97C297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38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C22C8-91CC-400F-BDA1-5AD9F462E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7F812-4A56-4502-ABB7-51CBF24FE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92DD5-0B08-41C3-AA48-46998B4EE1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3A530-332F-40FB-9F4A-0D82BC83D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7297-EC62-48EE-9201-3642521E4B4D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68B23-7A4E-44EB-B558-F7E28A46A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EB6CD-6AD7-4136-847F-2B25C311A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16E4-8D53-4280-8772-01D97C297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25984-BF2F-4D1E-ABC1-E99E5715B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5EB22-523F-4467-AF8A-7BEE6336F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B6E2C-EF23-4DA7-8E7C-A8A526C5E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AB7ED6-0FDA-4682-9221-42ECF76CEB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4F8169-3748-48FE-B75B-FE6D555AD2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DC558D-1B8C-4775-993B-2C17B47F3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7297-EC62-48EE-9201-3642521E4B4D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BB5F57-B9CE-459B-BABD-147AE5FE3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5472A1-109C-4E88-853E-76CEBD23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16E4-8D53-4280-8772-01D97C297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96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B4BE0-C2D3-479D-9901-4D2164EF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BB8A9A-2AF7-4208-B406-FFEE73202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7297-EC62-48EE-9201-3642521E4B4D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C28553-53A0-43B2-958B-5DA50C70D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3B8CE7-DCA1-48C6-B51C-0666EF6F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16E4-8D53-4280-8772-01D97C297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8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5C9844-5137-423C-A726-EC9F6E36F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7297-EC62-48EE-9201-3642521E4B4D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BE0CB8-5000-44AF-AD17-488AB7E10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6BB9D4-D1E1-438A-A20D-627647FE9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16E4-8D53-4280-8772-01D97C297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9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FE654-3DD8-4B06-8422-8AF7DAD3F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4569E-C851-4F29-BDA2-E712645C2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AA4675-99A0-4DDB-BFD5-C11FC2B95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A0CE07-57BF-4789-A793-E5EF7146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7297-EC62-48EE-9201-3642521E4B4D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9A41C9-1E62-48B2-A433-3ECCFA06B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A60FC4-D7A4-430A-BC06-9FC4A5950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16E4-8D53-4280-8772-01D97C297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9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A2400-B64F-41A8-B889-7A0A6A07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1E0600-FFB9-46E1-B1C0-C93942C642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EA7ADD-A99F-488C-9FB9-5135AE46A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93BC0-09F4-4109-8212-5F103ED6C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7297-EC62-48EE-9201-3642521E4B4D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FA1D5-E063-4C5D-AF2B-62754B76D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82FD9B-EA07-45F1-985C-37FF75290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16E4-8D53-4280-8772-01D97C297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90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CBCDFA-9BFB-4805-9BFF-52E40A5A4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A95BD-51B7-439A-A5F1-885C0307A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4077C-F01B-4EDE-9A1C-F6DE9F61C9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E7297-EC62-48EE-9201-3642521E4B4D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0BCA8-FF2B-4282-B6F3-D8737E893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16B77-F7E3-432C-8122-12FCABC532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716E4-8D53-4280-8772-01D97C297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7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rawing a cartoon bicycle | Bicycle drawing, Bike drawing, Bicycle pictures">
            <a:extLst>
              <a:ext uri="{FF2B5EF4-FFF2-40B4-BE49-F238E27FC236}">
                <a16:creationId xmlns:a16="http://schemas.microsoft.com/office/drawing/2014/main" id="{B2DA73A3-5C37-4DAF-BED5-7BFE862939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129" y="1315045"/>
            <a:ext cx="5140234" cy="321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00980EF-A47C-4E20-86DB-0430EF8C0420}"/>
              </a:ext>
            </a:extLst>
          </p:cNvPr>
          <p:cNvSpPr txBox="1"/>
          <p:nvPr/>
        </p:nvSpPr>
        <p:spPr>
          <a:xfrm>
            <a:off x="3383280" y="5451021"/>
            <a:ext cx="48724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Comic Sans MS" panose="030F0702030302020204" pitchFamily="66" charset="0"/>
              </a:rPr>
              <a:t>bike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9584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artoon image of gift box icon present symbol Vector Image">
            <a:extLst>
              <a:ext uri="{FF2B5EF4-FFF2-40B4-BE49-F238E27FC236}">
                <a16:creationId xmlns:a16="http://schemas.microsoft.com/office/drawing/2014/main" id="{D763ED34-81F3-4314-90B9-6ACB868CA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840" y="979714"/>
            <a:ext cx="4545874" cy="3725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728E06-F77C-430F-A32A-3056C6A1ABAD}"/>
              </a:ext>
            </a:extLst>
          </p:cNvPr>
          <p:cNvSpPr txBox="1"/>
          <p:nvPr/>
        </p:nvSpPr>
        <p:spPr>
          <a:xfrm>
            <a:off x="3291840" y="5316583"/>
            <a:ext cx="4389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Comic Sans MS" panose="030F0702030302020204" pitchFamily="66" charset="0"/>
              </a:rPr>
              <a:t>present </a:t>
            </a:r>
          </a:p>
        </p:txBody>
      </p:sp>
    </p:spTree>
    <p:extLst>
      <p:ext uri="{BB962C8B-B14F-4D97-AF65-F5344CB8AC3E}">
        <p14:creationId xmlns:p14="http://schemas.microsoft.com/office/powerpoint/2010/main" val="1552470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School — Stock Vector © PushnovaL #19133017">
            <a:extLst>
              <a:ext uri="{FF2B5EF4-FFF2-40B4-BE49-F238E27FC236}">
                <a16:creationId xmlns:a16="http://schemas.microsoft.com/office/drawing/2014/main" id="{0967C2B2-32CB-4DC6-8B9C-3B96303BA6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611" y="0"/>
            <a:ext cx="6476502" cy="4982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8FBCE3-2EB4-4AF7-B927-7A6076BFF9DD}"/>
              </a:ext>
            </a:extLst>
          </p:cNvPr>
          <p:cNvSpPr txBox="1"/>
          <p:nvPr/>
        </p:nvSpPr>
        <p:spPr>
          <a:xfrm>
            <a:off x="3056709" y="5590903"/>
            <a:ext cx="40886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Comic Sans MS" panose="030F0702030302020204" pitchFamily="66" charset="0"/>
              </a:rPr>
              <a:t>school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1498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artoon image of cellphone icon smartphone Vector Image">
            <a:extLst>
              <a:ext uri="{FF2B5EF4-FFF2-40B4-BE49-F238E27FC236}">
                <a16:creationId xmlns:a16="http://schemas.microsoft.com/office/drawing/2014/main" id="{B840EFF2-6E3B-4F8D-A9C0-399E829121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286" y="470263"/>
            <a:ext cx="3365727" cy="428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C10899-FE3E-47CF-A254-C2944A6E3938}"/>
              </a:ext>
            </a:extLst>
          </p:cNvPr>
          <p:cNvSpPr txBox="1"/>
          <p:nvPr/>
        </p:nvSpPr>
        <p:spPr>
          <a:xfrm>
            <a:off x="3148149" y="5316583"/>
            <a:ext cx="46765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Comic Sans MS" panose="030F0702030302020204" pitchFamily="66" charset="0"/>
              </a:rPr>
              <a:t>telephone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3485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ellow rubber boots icon cartoon style Royalty Free Vector">
            <a:extLst>
              <a:ext uri="{FF2B5EF4-FFF2-40B4-BE49-F238E27FC236}">
                <a16:creationId xmlns:a16="http://schemas.microsoft.com/office/drawing/2014/main" id="{86CD2AA6-BED7-4C5F-BC91-7FF4F6611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852" y="1039178"/>
            <a:ext cx="3738406" cy="4032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5D941C1-5DC1-4101-AD34-2E619EBAA6E4}"/>
              </a:ext>
            </a:extLst>
          </p:cNvPr>
          <p:cNvSpPr txBox="1"/>
          <p:nvPr/>
        </p:nvSpPr>
        <p:spPr>
          <a:xfrm>
            <a:off x="3193366" y="5556738"/>
            <a:ext cx="61897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Comic Sans MS" panose="030F0702030302020204" pitchFamily="66" charset="0"/>
              </a:rPr>
              <a:t>boots</a:t>
            </a:r>
            <a:r>
              <a:rPr lang="en-US" sz="4800" dirty="0"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0850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ake Cartoon Images, Stock Photos &amp; Vectors | Shutterstock">
            <a:extLst>
              <a:ext uri="{FF2B5EF4-FFF2-40B4-BE49-F238E27FC236}">
                <a16:creationId xmlns:a16="http://schemas.microsoft.com/office/drawing/2014/main" id="{2AC93F41-14FF-439A-87E4-A9FD13CF3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594" y="689317"/>
            <a:ext cx="4415246" cy="4073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77654EB-1FA8-4A89-8408-E9CC336C2DB3}"/>
              </a:ext>
            </a:extLst>
          </p:cNvPr>
          <p:cNvSpPr txBox="1"/>
          <p:nvPr/>
        </p:nvSpPr>
        <p:spPr>
          <a:xfrm>
            <a:off x="3217483" y="5111597"/>
            <a:ext cx="447352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atin typeface="Comic Sans MS" panose="030F0702030302020204" pitchFamily="66" charset="0"/>
              </a:rPr>
              <a:t>cake</a:t>
            </a:r>
            <a:r>
              <a:rPr lang="en-US" sz="5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4728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Mahogany Chair Cartoon Illustration, Mahogany, Chair, Seat PNG Transparent  Clipart Image and PSD File for Free Download">
            <a:extLst>
              <a:ext uri="{FF2B5EF4-FFF2-40B4-BE49-F238E27FC236}">
                <a16:creationId xmlns:a16="http://schemas.microsoft.com/office/drawing/2014/main" id="{37C8491D-F366-43E0-A7AE-4B979EECB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690" y="0"/>
            <a:ext cx="4809309" cy="480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7939E4F-F5B7-4F91-A2B6-9587998966C8}"/>
              </a:ext>
            </a:extLst>
          </p:cNvPr>
          <p:cNvSpPr txBox="1"/>
          <p:nvPr/>
        </p:nvSpPr>
        <p:spPr>
          <a:xfrm>
            <a:off x="3056709" y="5394960"/>
            <a:ext cx="55517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Comic Sans MS" panose="030F0702030302020204" pitchFamily="66" charset="0"/>
              </a:rPr>
              <a:t>chair </a:t>
            </a:r>
          </a:p>
        </p:txBody>
      </p:sp>
    </p:spTree>
    <p:extLst>
      <p:ext uri="{BB962C8B-B14F-4D97-AF65-F5344CB8AC3E}">
        <p14:creationId xmlns:p14="http://schemas.microsoft.com/office/powerpoint/2010/main" val="274631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cartoon computer images | คอมพิวเตอร์">
            <a:extLst>
              <a:ext uri="{FF2B5EF4-FFF2-40B4-BE49-F238E27FC236}">
                <a16:creationId xmlns:a16="http://schemas.microsoft.com/office/drawing/2014/main" id="{B61F0991-433A-4A8E-B561-F5163FFD0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466850"/>
            <a:ext cx="5715000" cy="392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D82A59B-AE5F-4E7E-8F60-624EFE343646}"/>
              </a:ext>
            </a:extLst>
          </p:cNvPr>
          <p:cNvSpPr txBox="1"/>
          <p:nvPr/>
        </p:nvSpPr>
        <p:spPr>
          <a:xfrm>
            <a:off x="2965268" y="5839097"/>
            <a:ext cx="52904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Comic Sans MS" panose="030F0702030302020204" pitchFamily="66" charset="0"/>
              </a:rPr>
              <a:t>computer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069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School desk icon cartoon isolated Royalty Free Vector Image">
            <a:extLst>
              <a:ext uri="{FF2B5EF4-FFF2-40B4-BE49-F238E27FC236}">
                <a16:creationId xmlns:a16="http://schemas.microsoft.com/office/drawing/2014/main" id="{352868F7-97F5-4646-877C-A03BBE3312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627" y="955584"/>
            <a:ext cx="3205843" cy="3458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1425B4E-A0DA-4B88-8B6B-5D56E2919FF7}"/>
              </a:ext>
            </a:extLst>
          </p:cNvPr>
          <p:cNvSpPr txBox="1"/>
          <p:nvPr/>
        </p:nvSpPr>
        <p:spPr>
          <a:xfrm>
            <a:off x="3910818" y="5078437"/>
            <a:ext cx="3601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Comic Sans MS" panose="030F0702030302020204" pitchFamily="66" charset="0"/>
              </a:rPr>
              <a:t>desk </a:t>
            </a:r>
          </a:p>
        </p:txBody>
      </p:sp>
    </p:spTree>
    <p:extLst>
      <p:ext uri="{BB962C8B-B14F-4D97-AF65-F5344CB8AC3E}">
        <p14:creationId xmlns:p14="http://schemas.microsoft.com/office/powerpoint/2010/main" val="1001887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arm hat cartoon Royalty Free Vector Image - VectorStock">
            <a:extLst>
              <a:ext uri="{FF2B5EF4-FFF2-40B4-BE49-F238E27FC236}">
                <a16:creationId xmlns:a16="http://schemas.microsoft.com/office/drawing/2014/main" id="{DCE87210-37D0-4201-BFAA-E366AA730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290" y="1167619"/>
            <a:ext cx="4808137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3817F54-1A0E-4A03-9AF0-1436F400C609}"/>
              </a:ext>
            </a:extLst>
          </p:cNvPr>
          <p:cNvSpPr txBox="1"/>
          <p:nvPr/>
        </p:nvSpPr>
        <p:spPr>
          <a:xfrm>
            <a:off x="4444386" y="5353762"/>
            <a:ext cx="30386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Comic Sans MS" panose="030F0702030302020204" pitchFamily="66" charset="0"/>
              </a:rPr>
              <a:t>hat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4544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lassic American Family House Cartoon Drawing. Traditional Suburban..  Royalty Free Cliparts, Vectors, And Stock Illustration. Image 95218343.">
            <a:extLst>
              <a:ext uri="{FF2B5EF4-FFF2-40B4-BE49-F238E27FC236}">
                <a16:creationId xmlns:a16="http://schemas.microsoft.com/office/drawing/2014/main" id="{EA20C8CD-D5DD-4449-A0D8-DF3BC9243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982" y="0"/>
            <a:ext cx="5580017" cy="5580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80C3912-4F34-4080-B6D6-A381FC65A648}"/>
              </a:ext>
            </a:extLst>
          </p:cNvPr>
          <p:cNvSpPr txBox="1"/>
          <p:nvPr/>
        </p:nvSpPr>
        <p:spPr>
          <a:xfrm>
            <a:off x="3944982" y="5460275"/>
            <a:ext cx="38927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Comic Sans MS" panose="030F0702030302020204" pitchFamily="66" charset="0"/>
              </a:rPr>
              <a:t>house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2139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ree Cartoon Airplane Pictures, Download Free Clip Art, Free Clip Art on  Clipart Library">
            <a:extLst>
              <a:ext uri="{FF2B5EF4-FFF2-40B4-BE49-F238E27FC236}">
                <a16:creationId xmlns:a16="http://schemas.microsoft.com/office/drawing/2014/main" id="{DC35F391-DD14-4B2C-A0BB-2EFC597E81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069" y="1227909"/>
            <a:ext cx="6026331" cy="346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BB27976-BCD5-4214-9B27-78789C3C4F82}"/>
              </a:ext>
            </a:extLst>
          </p:cNvPr>
          <p:cNvSpPr txBox="1"/>
          <p:nvPr/>
        </p:nvSpPr>
        <p:spPr>
          <a:xfrm>
            <a:off x="3095897" y="5122259"/>
            <a:ext cx="46373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Comic Sans MS" panose="030F0702030302020204" pitchFamily="66" charset="0"/>
              </a:rPr>
              <a:t>plane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5130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12</Words>
  <Application>Microsoft Office PowerPoint</Application>
  <PresentationFormat>Widescreen</PresentationFormat>
  <Paragraphs>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Nassar Hanan</dc:creator>
  <cp:lastModifiedBy>Nassar Hanan</cp:lastModifiedBy>
  <cp:revision>5</cp:revision>
  <dcterms:created xsi:type="dcterms:W3CDTF">2020-10-12T07:08:39Z</dcterms:created>
  <dcterms:modified xsi:type="dcterms:W3CDTF">2020-10-12T07:50:22Z</dcterms:modified>
</cp:coreProperties>
</file>