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59" r:id="rId12"/>
    <p:sldId id="25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DFBE41-DDFB-4D81-8A7D-052D5042F7D1}" v="40" dt="2020-10-20T08:35:01.1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65484-A7F7-4FDF-B60D-090E21A3B4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10616E-C058-414C-83D7-9728612E82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CCA15-C4A5-4813-BA3B-D7F6B9598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7ECF-EF51-4229-B90D-8B50A5D319B6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06343B-95F1-42F8-9C0A-6EEC80AC7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4A50C4-A740-4A8A-9951-D6D55D456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C034-FA5C-49B3-8354-404E00E0A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839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16CDA-B2E2-4E2B-9E27-08C7C83DE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7900E-08E1-48BB-9B31-89A27319C1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A3EC01-4C3E-4382-81C6-1C5D7AF64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7ECF-EF51-4229-B90D-8B50A5D319B6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08CAD4-D422-4B97-8B41-E5BF6F62C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3B2F71-4BBC-491A-B490-001F99E06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C034-FA5C-49B3-8354-404E00E0A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563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738B39C-FD51-4B87-830B-5907FEE562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846785-E250-4776-83F5-E74B0E7C3D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20EBEC-160C-4C36-869A-8D6FE5CC2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7ECF-EF51-4229-B90D-8B50A5D319B6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250ACE-B17B-49D8-8075-90A5DF5DC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49F539-38EF-4DAE-A37A-D46DB705D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C034-FA5C-49B3-8354-404E00E0A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17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40D0F-C317-4D0C-A36C-5DAF135F7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5AC60-7876-4614-8E2B-764B21DAD8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2D26B9-1079-467F-A720-D18D8B43E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7ECF-EF51-4229-B90D-8B50A5D319B6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70088-5CA4-497D-8B8E-88E9914C0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24347B-C184-485D-91D8-DD2D92C69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C034-FA5C-49B3-8354-404E00E0A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959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A73E3-FFB1-4238-A455-DA1C9C806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CA4820-8CA9-4F79-8607-329397ED20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9B4E9-5616-43EA-A5D1-ADF4D53F3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7ECF-EF51-4229-B90D-8B50A5D319B6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DF218-42F6-4E9A-8978-B8D4F8A7C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519D02-1896-46C6-974E-E26DEF80C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C034-FA5C-49B3-8354-404E00E0A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66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507A7-EBA7-42AF-8ABD-8EFACE35E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DDE78D-31FF-4478-933B-F7C15925B9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BF1718-E7A1-498C-954B-6B77C92E50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B253A3-E03E-4E28-AA7A-9486546D0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7ECF-EF51-4229-B90D-8B50A5D319B6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078530-A29E-42E0-BFB6-7A5720F38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3BCA1B-D8A3-4C50-ADA0-CC3BFAA2D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C034-FA5C-49B3-8354-404E00E0A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984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CDDDA-D969-4A31-B1FF-777647227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1310AB-3C93-4B9E-89B5-0E7D1C17A8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BD0FF5-D615-4442-BF0A-05E598010E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D41EF2-8DE2-41B0-B7BB-5A52FCA87B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1C3570-060D-438E-81E0-86FE11E6FC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3932F5-3588-45C6-B449-383FD669B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7ECF-EF51-4229-B90D-8B50A5D319B6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D44E4D-FD1E-4244-99B4-762E617CD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C1FA2F-14E3-419F-B1AF-0B31E064E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C034-FA5C-49B3-8354-404E00E0A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269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4DEF6-771D-49D9-A443-68C332DC0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43F688-6DCE-44FC-9100-1B3CD784E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7ECF-EF51-4229-B90D-8B50A5D319B6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7DB655-20A3-4D57-A079-D87628568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6151B7-542F-4F9C-B7A8-A34549188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C034-FA5C-49B3-8354-404E00E0A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788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DB71F0-68FB-4118-8D9C-844EE4BF2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7ECF-EF51-4229-B90D-8B50A5D319B6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B32E3A-CAEC-44ED-A1A8-560144A56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7B3C44-980A-4310-825F-CECEB5542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C034-FA5C-49B3-8354-404E00E0A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424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C1D3F-141D-4ED1-8489-70ED3DB98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7D2BBD-2CB5-49E3-9554-974B471F32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59772B-FF81-4982-933B-4474F915BA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119E69-A675-4C1C-815B-5C4E99647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7ECF-EF51-4229-B90D-8B50A5D319B6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00B1B0-57CE-4DED-804C-1FEE44E22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174314-0CAD-4DD2-957E-F1F4801D6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C034-FA5C-49B3-8354-404E00E0A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222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5AF0E-D921-49C6-8087-86DFD57FF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84E5F9-E15A-49D7-893A-CA4E39714A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EBC0C4-0C2C-4D95-B84B-C405EF67E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593395-38EE-4BE4-8B29-1B58FE4F4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7ECF-EF51-4229-B90D-8B50A5D319B6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E5517F-18FB-4933-8BD0-7A7355FF3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D4A40F-5E6D-4C4C-8F98-D8235D8BF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C034-FA5C-49B3-8354-404E00E0A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36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496C6E-3456-4767-95AB-E3D2A67B6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030044-CE3A-44B0-8E77-549E04102B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72E97A-B9F2-4BC5-B49D-4084A83390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B7ECF-EF51-4229-B90D-8B50A5D319B6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D3FE6D-CF30-4E81-888C-950345287D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E90E76-D0BA-4A2A-BB3F-9F0479712D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0C034-FA5C-49B3-8354-404E00E0A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26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B61C0-7B3A-4BDE-AAD9-4B97FE1044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Verb to be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4CD2BE-CE79-434F-8C86-EEBF24ABAA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DZ" dirty="0"/>
              <a:t>الفعل المساعد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3251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Unhappy sad boys and girls set depressed lonely Vector Image">
            <a:extLst>
              <a:ext uri="{FF2B5EF4-FFF2-40B4-BE49-F238E27FC236}">
                <a16:creationId xmlns:a16="http://schemas.microsoft.com/office/drawing/2014/main" id="{E0264081-5239-4493-B391-915B290190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300" y="2319338"/>
            <a:ext cx="2057400" cy="2219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73AEDAB-5C08-4BA1-A074-8EE9ABA56FFF}"/>
              </a:ext>
            </a:extLst>
          </p:cNvPr>
          <p:cNvSpPr txBox="1"/>
          <p:nvPr/>
        </p:nvSpPr>
        <p:spPr>
          <a:xfrm>
            <a:off x="3657600" y="5233182"/>
            <a:ext cx="568334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We are sad. </a:t>
            </a:r>
          </a:p>
          <a:p>
            <a:r>
              <a:rPr lang="ar-DZ" sz="4800" dirty="0"/>
              <a:t>نحن حزينون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388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Present Simple - Verb-to-be - English ESL Worksheets for distance learning  and … in 2020 | English grammar worksheets, English worksheets for kids,  English grammar for kids">
            <a:extLst>
              <a:ext uri="{FF2B5EF4-FFF2-40B4-BE49-F238E27FC236}">
                <a16:creationId xmlns:a16="http://schemas.microsoft.com/office/drawing/2014/main" id="{1A9175F5-D6AF-42D4-8560-3DCA750410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0300" y="0"/>
            <a:ext cx="484981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A46EACA-633D-465B-8718-9621D77D4A6E}"/>
              </a:ext>
            </a:extLst>
          </p:cNvPr>
          <p:cNvSpPr txBox="1"/>
          <p:nvPr/>
        </p:nvSpPr>
        <p:spPr>
          <a:xfrm>
            <a:off x="471055" y="665018"/>
            <a:ext cx="2964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dirty="0"/>
              <a:t>لون الفعل المناسب للجمله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8024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Verb to be FOR KIDS Verb to be para crianças | English lessons for kids,  Grammar for kids, English worksheets for kids">
            <a:extLst>
              <a:ext uri="{FF2B5EF4-FFF2-40B4-BE49-F238E27FC236}">
                <a16:creationId xmlns:a16="http://schemas.microsoft.com/office/drawing/2014/main" id="{88AD260E-D4F9-4F31-955A-0F378818F2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9818" y="0"/>
            <a:ext cx="681643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9123C81-1949-479D-A437-E7C7CEB26F9F}"/>
              </a:ext>
            </a:extLst>
          </p:cNvPr>
          <p:cNvSpPr txBox="1"/>
          <p:nvPr/>
        </p:nvSpPr>
        <p:spPr>
          <a:xfrm>
            <a:off x="595745" y="692727"/>
            <a:ext cx="40455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4000" dirty="0"/>
              <a:t>ضع  </a:t>
            </a:r>
            <a:r>
              <a:rPr lang="en-US" sz="4000" dirty="0"/>
              <a:t>     am/ is are </a:t>
            </a:r>
          </a:p>
        </p:txBody>
      </p:sp>
    </p:spTree>
    <p:extLst>
      <p:ext uri="{BB962C8B-B14F-4D97-AF65-F5344CB8AC3E}">
        <p14:creationId xmlns:p14="http://schemas.microsoft.com/office/powerpoint/2010/main" val="2849706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erb Be by وفاء - Educational Games for Kids on TinyTap">
            <a:extLst>
              <a:ext uri="{FF2B5EF4-FFF2-40B4-BE49-F238E27FC236}">
                <a16:creationId xmlns:a16="http://schemas.microsoft.com/office/drawing/2014/main" id="{021BEFEE-40BF-4687-B136-F23EC7F5AB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143000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3633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 am happy - 7 Photos - Comedy Club - Uk, Islamabad, Islamabad Capital  Territory, Pakistan">
            <a:extLst>
              <a:ext uri="{FF2B5EF4-FFF2-40B4-BE49-F238E27FC236}">
                <a16:creationId xmlns:a16="http://schemas.microsoft.com/office/drawing/2014/main" id="{CE30D5F4-011B-499F-AB5F-72A5ED528A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357438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09F2AFD-6852-41EA-8BC4-4A7CD0D844A2}"/>
              </a:ext>
            </a:extLst>
          </p:cNvPr>
          <p:cNvSpPr txBox="1"/>
          <p:nvPr/>
        </p:nvSpPr>
        <p:spPr>
          <a:xfrm>
            <a:off x="2813538" y="4783015"/>
            <a:ext cx="58380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I am happy.</a:t>
            </a:r>
            <a:endParaRPr lang="ar-DZ" sz="3600" dirty="0"/>
          </a:p>
          <a:p>
            <a:r>
              <a:rPr lang="ar-DZ" sz="3600" dirty="0"/>
              <a:t>انا سعيد </a:t>
            </a:r>
            <a:r>
              <a:rPr lang="en-US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45829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Portrait Of A Sad Little Boy In A Cowboy Hat. He Is Frowning.. Stock Photo,  Picture And Royalty Free Image. Image 10692655.">
            <a:extLst>
              <a:ext uri="{FF2B5EF4-FFF2-40B4-BE49-F238E27FC236}">
                <a16:creationId xmlns:a16="http://schemas.microsoft.com/office/drawing/2014/main" id="{AD912914-922C-4FD3-A76F-2028A62A00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13" y="2557463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17043CC-CB51-415B-8C7B-3FA448FD9A53}"/>
              </a:ext>
            </a:extLst>
          </p:cNvPr>
          <p:cNvSpPr txBox="1"/>
          <p:nvPr/>
        </p:nvSpPr>
        <p:spPr>
          <a:xfrm>
            <a:off x="3629465" y="4979963"/>
            <a:ext cx="467047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He is sad. </a:t>
            </a:r>
          </a:p>
          <a:p>
            <a:r>
              <a:rPr lang="ar-DZ" sz="4800" dirty="0"/>
              <a:t>هو حزين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797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Introducing the New “Why She's Mad Ring” | by Kyrie Gray | Fearless She  Wrote | Medium">
            <a:extLst>
              <a:ext uri="{FF2B5EF4-FFF2-40B4-BE49-F238E27FC236}">
                <a16:creationId xmlns:a16="http://schemas.microsoft.com/office/drawing/2014/main" id="{FE39874E-9346-4BBA-A106-7EF0D5F455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13" y="2557463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7F8D4C9-B41A-4414-9F9A-F71137FAA4F2}"/>
              </a:ext>
            </a:extLst>
          </p:cNvPr>
          <p:cNvSpPr txBox="1"/>
          <p:nvPr/>
        </p:nvSpPr>
        <p:spPr>
          <a:xfrm>
            <a:off x="3334043" y="5387926"/>
            <a:ext cx="49518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She is mad.</a:t>
            </a:r>
            <a:endParaRPr lang="ar-DZ" sz="4800" dirty="0"/>
          </a:p>
          <a:p>
            <a:r>
              <a:rPr lang="ar-DZ" sz="4800" dirty="0"/>
              <a:t>هي غاضبه </a:t>
            </a:r>
            <a:r>
              <a:rPr lang="en-US" sz="4800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721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5 Fascinating Facts About Black Cats">
            <a:extLst>
              <a:ext uri="{FF2B5EF4-FFF2-40B4-BE49-F238E27FC236}">
                <a16:creationId xmlns:a16="http://schemas.microsoft.com/office/drawing/2014/main" id="{4E5A2CA5-0500-4267-BFD4-090E2A6F46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0" y="262890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397D9D0-84B9-4204-92ED-A85A48B8AB68}"/>
              </a:ext>
            </a:extLst>
          </p:cNvPr>
          <p:cNvSpPr txBox="1"/>
          <p:nvPr/>
        </p:nvSpPr>
        <p:spPr>
          <a:xfrm>
            <a:off x="3334043" y="5162843"/>
            <a:ext cx="562707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It is black.</a:t>
            </a:r>
            <a:endParaRPr lang="ar-DZ" sz="5400" dirty="0"/>
          </a:p>
          <a:p>
            <a:r>
              <a:rPr lang="ar-DZ" sz="5400" dirty="0"/>
              <a:t>انها سوداء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783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Schools could teach children how to be happy – but they foster competition  instead">
            <a:extLst>
              <a:ext uri="{FF2B5EF4-FFF2-40B4-BE49-F238E27FC236}">
                <a16:creationId xmlns:a16="http://schemas.microsoft.com/office/drawing/2014/main" id="{242AF956-471C-4B2E-BD57-AC578E7BDE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2513" y="2505075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B5DFDBD-BAC1-41B3-B8C2-2AEDEF4EA183}"/>
              </a:ext>
            </a:extLst>
          </p:cNvPr>
          <p:cNvSpPr txBox="1"/>
          <p:nvPr/>
        </p:nvSpPr>
        <p:spPr>
          <a:xfrm>
            <a:off x="3390314" y="4937760"/>
            <a:ext cx="56130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They are happy. </a:t>
            </a:r>
          </a:p>
          <a:p>
            <a:r>
              <a:rPr lang="ar-DZ" sz="4800" dirty="0"/>
              <a:t>هم سعداء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279599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appy pupil boy theme image 1 Royalty Free Vector Image">
            <a:extLst>
              <a:ext uri="{FF2B5EF4-FFF2-40B4-BE49-F238E27FC236}">
                <a16:creationId xmlns:a16="http://schemas.microsoft.com/office/drawing/2014/main" id="{654BC354-A8FE-4188-843D-D334172791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2128838"/>
            <a:ext cx="1752600" cy="260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C00DC0B-31BA-4F7B-8009-694B4743783E}"/>
              </a:ext>
            </a:extLst>
          </p:cNvPr>
          <p:cNvSpPr txBox="1"/>
          <p:nvPr/>
        </p:nvSpPr>
        <p:spPr>
          <a:xfrm>
            <a:off x="4107766" y="5542671"/>
            <a:ext cx="48533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You are a pupil. </a:t>
            </a:r>
          </a:p>
          <a:p>
            <a:r>
              <a:rPr lang="ar-DZ" sz="4800" dirty="0"/>
              <a:t>انت طالب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709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elping Your Student with Dyslexia Learn: 5 Strategies to Rely On |  Dyslexic.com">
            <a:extLst>
              <a:ext uri="{FF2B5EF4-FFF2-40B4-BE49-F238E27FC236}">
                <a16:creationId xmlns:a16="http://schemas.microsoft.com/office/drawing/2014/main" id="{EBE92D42-7E60-457D-B4A0-FA04ED649C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13" y="2557463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93894AF-2822-4B96-A982-E67525A05A25}"/>
              </a:ext>
            </a:extLst>
          </p:cNvPr>
          <p:cNvSpPr txBox="1"/>
          <p:nvPr/>
        </p:nvSpPr>
        <p:spPr>
          <a:xfrm>
            <a:off x="3334043" y="5247249"/>
            <a:ext cx="62319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They are pupils. </a:t>
            </a:r>
          </a:p>
          <a:p>
            <a:r>
              <a:rPr lang="ar-DZ" sz="4400" dirty="0"/>
              <a:t>هم طلاب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412947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63</Words>
  <Application>Microsoft Office PowerPoint</Application>
  <PresentationFormat>Widescreen</PresentationFormat>
  <Paragraphs>20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Verb to be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 to be</dc:title>
  <dc:creator>Nassar Hanan</dc:creator>
  <cp:lastModifiedBy>Nassar Hanan</cp:lastModifiedBy>
  <cp:revision>1</cp:revision>
  <dcterms:created xsi:type="dcterms:W3CDTF">2020-10-20T07:48:13Z</dcterms:created>
  <dcterms:modified xsi:type="dcterms:W3CDTF">2020-10-20T08:35:54Z</dcterms:modified>
</cp:coreProperties>
</file>