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2647D25-4EB4-4B56-BB63-6994CD2CD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77B30B0-26FC-4241-8DC7-FB2F59339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92DF1A9-7482-44D9-BB4E-10E4D6BC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58AF-F1B6-4178-A98F-79AFCF85F0DC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75359F4-3840-47D0-84B0-5FB3141E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89F8B25-E933-4A0C-ACEC-C7190026A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4FF9-E545-48ED-B78B-E5B08DA51C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0775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9A3F864-FBB2-48F8-89F7-02BA17C5C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D715BC5-19A8-4841-8F5C-9A8CBFEB4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23CC5A8-683D-4160-A630-D8E8D147B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58AF-F1B6-4178-A98F-79AFCF85F0DC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6B88D1C-72BD-495F-A498-65D2FE01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1AEFAF1-0382-41D6-A153-4DF83DE27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4FF9-E545-48ED-B78B-E5B08DA51C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197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067AB329-EA59-417E-AEB5-091843FAF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115D23C-9DDB-4EA6-AE7B-D6D1A9E51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15CB860-68D7-43AD-8505-FBB2ED5E9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58AF-F1B6-4178-A98F-79AFCF85F0DC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8D8FB2E-87FA-4EF2-ABB0-31F1EFE6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8A95CBB-7AD1-48E9-95FC-6A6C62E2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4FF9-E545-48ED-B78B-E5B08DA51C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230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277C99D-6B70-4B69-B172-5940DBD48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CADF8E2-3041-423E-BBCB-4A1298DB3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C91B74E-7379-4A8B-9C09-FEB98BCB8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58AF-F1B6-4178-A98F-79AFCF85F0DC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176C47D-6A75-4D05-AD04-0742BDA57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610D546-7871-4413-987A-47A4E4274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4FF9-E545-48ED-B78B-E5B08DA51C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600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E252EA8-D590-44F6-9D7B-9AC2743CD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2F89071-93DD-45A3-B75D-83F95D744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85C1EA4-A34E-4E4C-AC0C-159D4D89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58AF-F1B6-4178-A98F-79AFCF85F0DC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C542BDA-F753-4234-AC0F-786D83FEF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982BBEA-BF57-428F-B966-F926B5B8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4FF9-E545-48ED-B78B-E5B08DA51C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341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8B8F38A-7B59-4F1D-A40B-90A54CDE6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26E1C15-E2BE-4408-8EC5-8AD497D7AC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84DE6D1-7685-4E44-A4D4-1D9F9322B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6264B3D-431D-40BB-A827-AD38D6859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58AF-F1B6-4178-A98F-79AFCF85F0DC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8E515DF-D14A-42B7-BB1C-967914925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8C0C7A5-B0DA-44DD-A641-3ACDED910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4FF9-E545-48ED-B78B-E5B08DA51C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185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B4C226F-F7CD-4BC0-B931-E465832EF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3B6B28D-F036-41B0-BEC4-FF5ED2914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C4FD983-CF37-4CD0-96B6-96EC31846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18ECEE38-12F3-4B80-8030-8D1F3B25EF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CB1C2750-D132-423E-B70A-67D0FBE2B9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40EA3805-9679-49B7-BA40-9DA13AFA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58AF-F1B6-4178-A98F-79AFCF85F0DC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077347B4-1D48-485A-BA8B-A8AE87F19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97336549-E5BD-494E-94D6-81DD7697F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4FF9-E545-48ED-B78B-E5B08DA51C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515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5BC8FB-E6D3-4BFD-BCF4-BB4A1712A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944EE468-F87A-4DA9-AAEC-01C06247A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58AF-F1B6-4178-A98F-79AFCF85F0DC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64720B50-E0C9-49DE-9B58-19B21BCF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AFD065B2-1FA4-4184-8EC7-28BC2F3B8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4FF9-E545-48ED-B78B-E5B08DA51C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968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11D026D-76F3-483A-BF1D-54DD4770D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58AF-F1B6-4178-A98F-79AFCF85F0DC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C18D52D5-D64A-41BB-8254-3FDF9769F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02E91ED-C763-4235-ABAC-77A2D6567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4FF9-E545-48ED-B78B-E5B08DA51C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482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5727B33-EE51-48DD-B3C4-3237966FA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26EF1C2-AE9B-436B-8530-D36AE7CF7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8A61E17-0707-469F-9186-19AC6440B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2211CC2-D9B1-4FC5-9678-BF07DBAC1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58AF-F1B6-4178-A98F-79AFCF85F0DC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4FD7420-4650-45AD-9E56-69E57EDF9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4A4A8B0-C525-4D70-9FC8-572A13465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4FF9-E545-48ED-B78B-E5B08DA51C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581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65C51D6-8FB1-4768-A164-308566E5A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209F03F-2ADC-41ED-9F38-7A632E077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E31B8C5-FE60-45DF-82BF-42FEB37E9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8F60538-B38E-4145-B5CC-F1932C31F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458AF-F1B6-4178-A98F-79AFCF85F0DC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5800C37-2FBF-4462-B52D-82F17B600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5F1FDAB-51FE-46A9-A808-7465BC802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4FF9-E545-48ED-B78B-E5B08DA51C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50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F59A4116-C422-4DA3-ACD7-3A4906666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E188DA9-616F-4414-86B3-76E9607AB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B1B2D11-339F-48DD-931B-6EE153E36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458AF-F1B6-4178-A98F-79AFCF85F0DC}" type="datetimeFigureOut">
              <a:rPr lang="he-IL" smtClean="0"/>
              <a:t>כ"ט/תשרי/תשפ"א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06005EC-9F45-4CAB-AB31-DC219D124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7E09010-3E0F-45E9-98E7-FB2F73912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74FF9-E545-48ED-B78B-E5B08DA51C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946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9C824ED-CE8A-4E48-B9BD-CBFA67E7F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7114"/>
          </a:xfrm>
        </p:spPr>
        <p:txBody>
          <a:bodyPr>
            <a:normAutofit fontScale="90000"/>
          </a:bodyPr>
          <a:lstStyle/>
          <a:p>
            <a:r>
              <a:rPr lang="ar-SA" b="1" dirty="0"/>
              <a:t>الكتلة والوزن</a:t>
            </a:r>
            <a:endParaRPr lang="he-IL" b="1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94CA445-EDFD-4B81-8A95-C400B1EBC2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ما الفرق بينهما</a:t>
            </a:r>
            <a:endParaRPr lang="he-IL" sz="4000" b="1" dirty="0">
              <a:solidFill>
                <a:srgbClr val="FF0000"/>
              </a:solidFill>
            </a:endParaRPr>
          </a:p>
        </p:txBody>
      </p:sp>
      <p:sp>
        <p:nvSpPr>
          <p:cNvPr id="4" name="AutoShape 2" descr="وحدة قياس الكتلة - مقالة">
            <a:extLst>
              <a:ext uri="{FF2B5EF4-FFF2-40B4-BE49-F238E27FC236}">
                <a16:creationId xmlns:a16="http://schemas.microsoft.com/office/drawing/2014/main" id="{E929BAE6-5E2D-4302-B0F3-272C80999D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D07C9267-FAC7-4B84-915B-5F5C5E0F3F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6270" y="1600199"/>
            <a:ext cx="3840480" cy="2831123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25C6F323-3510-439D-B1B5-578444066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1" y="1827212"/>
            <a:ext cx="4715900" cy="367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6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1B5588B-BC36-4F59-9CFC-35C949F8B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الكتلة: </a:t>
            </a:r>
            <a:endParaRPr lang="he-IL" b="1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B59B304-4A5C-4DF9-A964-522D8F2F2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هي كمية المادة الموجودة في الجسم.</a:t>
            </a:r>
          </a:p>
          <a:p>
            <a:endParaRPr lang="ar-SA" dirty="0"/>
          </a:p>
          <a:p>
            <a:r>
              <a:rPr lang="ar-SA" b="1" dirty="0">
                <a:solidFill>
                  <a:srgbClr val="FF0000"/>
                </a:solidFill>
              </a:rPr>
              <a:t>وحدات قياس الكتلة:</a:t>
            </a:r>
            <a:endParaRPr lang="ar-SA" dirty="0"/>
          </a:p>
          <a:p>
            <a:r>
              <a:rPr lang="ar-SA" dirty="0"/>
              <a:t>كيلوغرام ( كغم).</a:t>
            </a:r>
          </a:p>
          <a:p>
            <a:r>
              <a:rPr lang="ar-SA" dirty="0"/>
              <a:t>غرام (غ)</a:t>
            </a:r>
          </a:p>
          <a:p>
            <a:r>
              <a:rPr lang="ar-SA" dirty="0"/>
              <a:t>ميليغرام </a:t>
            </a:r>
          </a:p>
          <a:p>
            <a:r>
              <a:rPr lang="ar-SA" dirty="0"/>
              <a:t>طن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D7B5FFF9-C31F-4688-9A38-4BBEBB83A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98724"/>
            <a:ext cx="6000750" cy="475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36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DCA6901-3F61-408D-930E-D066BA63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الوزن: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7AB975D-DE52-48C5-8FE9-A3629A859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قوة الجاذبية التي توثر على الجسم.</a:t>
            </a:r>
          </a:p>
          <a:p>
            <a:r>
              <a:rPr lang="ar-SA" dirty="0"/>
              <a:t>وحدات قياس الوزن نيوتن (</a:t>
            </a:r>
            <a:r>
              <a:rPr lang="en-US" dirty="0"/>
              <a:t>N</a:t>
            </a:r>
            <a:r>
              <a:rPr lang="ar-SA" dirty="0"/>
              <a:t>).</a:t>
            </a:r>
          </a:p>
          <a:p>
            <a:endParaRPr lang="ar-SA" b="1" dirty="0">
              <a:solidFill>
                <a:srgbClr val="FF0000"/>
              </a:solidFill>
            </a:endParaRPr>
          </a:p>
          <a:p>
            <a:r>
              <a:rPr lang="ar-SA" b="1" dirty="0">
                <a:solidFill>
                  <a:srgbClr val="FF0000"/>
                </a:solidFill>
              </a:rPr>
              <a:t>قوة الجاذبية: </a:t>
            </a:r>
            <a:r>
              <a:rPr lang="ar-SA" dirty="0"/>
              <a:t>قوة الجذب التي تعمل بين جسمين وتتعلق بكتلتيهما.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28836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74A20B0-4AB1-4939-B73B-5F90E069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ضع بجانب كل جملة صح او خطا</a:t>
            </a:r>
            <a:endParaRPr lang="he-IL" b="1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ED9722C-527A-4840-93B2-45F9FFA44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2357"/>
            <a:ext cx="10515600" cy="4024606"/>
          </a:xfrm>
        </p:spPr>
        <p:txBody>
          <a:bodyPr/>
          <a:lstStyle/>
          <a:p>
            <a:r>
              <a:rPr lang="ar-SA" dirty="0"/>
              <a:t>الكتلة هي قوة الجاذبية التي تؤثر الجسم: -------</a:t>
            </a:r>
          </a:p>
          <a:p>
            <a:endParaRPr lang="ar-SA" dirty="0"/>
          </a:p>
          <a:p>
            <a:r>
              <a:rPr lang="ar-SA" dirty="0"/>
              <a:t>وحدة قياس الوزن  نيوتن : ------------</a:t>
            </a:r>
          </a:p>
          <a:p>
            <a:endParaRPr lang="ar-SA" dirty="0"/>
          </a:p>
          <a:p>
            <a:r>
              <a:rPr lang="ar-SA" dirty="0"/>
              <a:t>الوزن هو كمية المادة في الجسم: -----------</a:t>
            </a:r>
          </a:p>
          <a:p>
            <a:endParaRPr lang="ar-SA" dirty="0"/>
          </a:p>
          <a:p>
            <a:r>
              <a:rPr lang="ar-SA" dirty="0"/>
              <a:t>الكتلة هي كمية المادة في الجسم : ----------</a:t>
            </a:r>
          </a:p>
          <a:p>
            <a:endParaRPr lang="ar-SA" dirty="0"/>
          </a:p>
          <a:p>
            <a:endParaRPr lang="ar-SA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7358241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94</Words>
  <Application>Microsoft Office PowerPoint</Application>
  <PresentationFormat>מסך רחב</PresentationFormat>
  <Paragraphs>24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ערכת נושא Office</vt:lpstr>
      <vt:lpstr>الكتلة والوزن</vt:lpstr>
      <vt:lpstr>الكتلة: </vt:lpstr>
      <vt:lpstr>الوزن:</vt:lpstr>
      <vt:lpstr>ضع بجانب كل جملة صح او خطا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الكتلة والوزن</dc:title>
  <dc:creator>46545</dc:creator>
  <cp:lastModifiedBy>46545</cp:lastModifiedBy>
  <cp:revision>10</cp:revision>
  <dcterms:created xsi:type="dcterms:W3CDTF">2020-10-17T12:56:23Z</dcterms:created>
  <dcterms:modified xsi:type="dcterms:W3CDTF">2020-10-17T13:16:23Z</dcterms:modified>
</cp:coreProperties>
</file>