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05D6-44D7-425F-BB23-D04ED93185EF}" type="datetimeFigureOut">
              <a:rPr lang="he-IL" smtClean="0"/>
              <a:t>י"ז/אייר/תשע"ב</a:t>
            </a:fld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A59EEA-5254-4228-8988-1F37541595EB}" type="slidenum">
              <a:rPr lang="he-IL" smtClean="0"/>
              <a:t>‹#›</a:t>
            </a:fld>
            <a:endParaRPr lang="he-I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05D6-44D7-425F-BB23-D04ED93185EF}" type="datetimeFigureOut">
              <a:rPr lang="he-IL" smtClean="0"/>
              <a:t>י"ז/אייר/תשע"ב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9EEA-5254-4228-8988-1F37541595E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05D6-44D7-425F-BB23-D04ED93185EF}" type="datetimeFigureOut">
              <a:rPr lang="he-IL" smtClean="0"/>
              <a:t>י"ז/אייר/תשע"ב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9EEA-5254-4228-8988-1F37541595E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05D6-44D7-425F-BB23-D04ED93185EF}" type="datetimeFigureOut">
              <a:rPr lang="he-IL" smtClean="0"/>
              <a:t>י"ז/אייר/תשע"ב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9EEA-5254-4228-8988-1F37541595E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05D6-44D7-425F-BB23-D04ED93185EF}" type="datetimeFigureOut">
              <a:rPr lang="he-IL" smtClean="0"/>
              <a:t>י"ז/אייר/תשע"ב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9EEA-5254-4228-8988-1F37541595EB}" type="slidenum">
              <a:rPr lang="he-IL" smtClean="0"/>
              <a:t>‹#›</a:t>
            </a:fld>
            <a:endParaRPr lang="he-I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05D6-44D7-425F-BB23-D04ED93185EF}" type="datetimeFigureOut">
              <a:rPr lang="he-IL" smtClean="0"/>
              <a:t>י"ז/אייר/תשע"ב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9EEA-5254-4228-8988-1F37541595EB}" type="slidenum">
              <a:rPr lang="he-IL" smtClean="0"/>
              <a:t>‹#›</a:t>
            </a:fld>
            <a:endParaRPr lang="he-I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05D6-44D7-425F-BB23-D04ED93185EF}" type="datetimeFigureOut">
              <a:rPr lang="he-IL" smtClean="0"/>
              <a:t>י"ז/אייר/תשע"ב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9EEA-5254-4228-8988-1F37541595EB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05D6-44D7-425F-BB23-D04ED93185EF}" type="datetimeFigureOut">
              <a:rPr lang="he-IL" smtClean="0"/>
              <a:t>י"ז/אייר/תשע"ב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9EEA-5254-4228-8988-1F37541595E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05D6-44D7-425F-BB23-D04ED93185EF}" type="datetimeFigureOut">
              <a:rPr lang="he-IL" smtClean="0"/>
              <a:t>י"ז/אייר/תשע"ב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9EEA-5254-4228-8988-1F37541595E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05D6-44D7-425F-BB23-D04ED93185EF}" type="datetimeFigureOut">
              <a:rPr lang="he-IL" smtClean="0"/>
              <a:t>י"ז/אייר/תשע"ב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9EEA-5254-4228-8988-1F37541595E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05D6-44D7-425F-BB23-D04ED93185EF}" type="datetimeFigureOut">
              <a:rPr lang="he-IL" smtClean="0"/>
              <a:t>י"ז/אייר/תשע"ב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9EEA-5254-4228-8988-1F37541595E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68405D6-44D7-425F-BB23-D04ED93185EF}" type="datetimeFigureOut">
              <a:rPr lang="he-IL" smtClean="0"/>
              <a:t>י"ז/אייר/תשע"ב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2A59EEA-5254-4228-8988-1F37541595EB}" type="slidenum">
              <a:rPr lang="he-IL" smtClean="0"/>
              <a:t>‹#›</a:t>
            </a:fld>
            <a:endParaRPr lang="he-I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6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1495681" y="1772816"/>
            <a:ext cx="61526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مقارنة كسور مع 1 صحيح</a:t>
            </a:r>
            <a:endParaRPr lang="he-IL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65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1124744"/>
            <a:ext cx="8352928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400" dirty="0" smtClean="0"/>
              <a:t>بمناسبة عيد ميلاد لنا حضرت امها </a:t>
            </a:r>
            <a:r>
              <a:rPr lang="ar-SA" sz="2400" dirty="0" smtClean="0"/>
              <a:t>كعكات </a:t>
            </a:r>
            <a:r>
              <a:rPr lang="ar-SA" sz="2400" dirty="0" smtClean="0"/>
              <a:t>على شكل مستطيل </a:t>
            </a:r>
            <a:r>
              <a:rPr lang="ar-SA" sz="2400" dirty="0" smtClean="0"/>
              <a:t>متطابقة </a:t>
            </a:r>
            <a:r>
              <a:rPr lang="ar-SA" sz="2400" dirty="0" smtClean="0"/>
              <a:t>في الشكل والحجم .</a:t>
            </a:r>
          </a:p>
          <a:p>
            <a:pPr>
              <a:lnSpc>
                <a:spcPct val="150000"/>
              </a:lnSpc>
            </a:pPr>
            <a:r>
              <a:rPr lang="ar-SA" sz="2400" dirty="0" smtClean="0"/>
              <a:t>النوع الاول بطعم </a:t>
            </a:r>
            <a:r>
              <a:rPr lang="ar-SA" sz="2400" dirty="0" err="1" smtClean="0"/>
              <a:t>الشكولاطه</a:t>
            </a:r>
            <a:r>
              <a:rPr lang="ar-SA" sz="2400" dirty="0" smtClean="0"/>
              <a:t> , </a:t>
            </a:r>
            <a:r>
              <a:rPr lang="ar-SA" sz="2400" dirty="0" smtClean="0"/>
              <a:t>والنوع الثاني بطعم </a:t>
            </a:r>
            <a:r>
              <a:rPr lang="ar-SA" sz="2400" dirty="0" smtClean="0"/>
              <a:t>الجبنة. </a:t>
            </a:r>
          </a:p>
          <a:p>
            <a:pPr>
              <a:lnSpc>
                <a:spcPct val="150000"/>
              </a:lnSpc>
            </a:pPr>
            <a:r>
              <a:rPr lang="ar-SA" sz="2400" dirty="0" smtClean="0"/>
              <a:t>اكلت لنا       </a:t>
            </a:r>
            <a:r>
              <a:rPr lang="ar-SA" sz="2400" dirty="0" err="1" smtClean="0"/>
              <a:t>الكعكة </a:t>
            </a:r>
            <a:r>
              <a:rPr lang="ar-SA" sz="2400" dirty="0" smtClean="0"/>
              <a:t>, </a:t>
            </a:r>
            <a:r>
              <a:rPr lang="ar-SA" sz="2400" dirty="0" err="1" smtClean="0"/>
              <a:t>واكلت</a:t>
            </a:r>
            <a:r>
              <a:rPr lang="ar-SA" sz="2400" dirty="0" smtClean="0"/>
              <a:t> اختها نور      </a:t>
            </a:r>
            <a:r>
              <a:rPr lang="ar-SA" sz="2400" dirty="0" err="1" smtClean="0"/>
              <a:t>الكعكة .</a:t>
            </a:r>
            <a:endParaRPr lang="ar-SA" sz="2400" dirty="0" smtClean="0"/>
          </a:p>
          <a:p>
            <a:pPr>
              <a:lnSpc>
                <a:spcPct val="150000"/>
              </a:lnSpc>
            </a:pPr>
            <a:endParaRPr lang="ar-SA" sz="2400" dirty="0"/>
          </a:p>
          <a:p>
            <a:pPr algn="ctr">
              <a:lnSpc>
                <a:spcPct val="150000"/>
              </a:lnSpc>
            </a:pPr>
            <a:r>
              <a:rPr lang="ar-SA" sz="2400" b="1" dirty="0" smtClean="0"/>
              <a:t>من اكلت </a:t>
            </a:r>
            <a:r>
              <a:rPr lang="ar-SA" sz="2400" b="1" dirty="0" err="1" smtClean="0"/>
              <a:t>اكثر ؟؟</a:t>
            </a:r>
            <a:r>
              <a:rPr lang="ar-SA" sz="2400" b="1" dirty="0" smtClean="0"/>
              <a:t> </a:t>
            </a:r>
            <a:endParaRPr lang="he-IL" sz="2400" b="1" dirty="0"/>
          </a:p>
        </p:txBody>
      </p:sp>
      <p:graphicFrame>
        <p:nvGraphicFramePr>
          <p:cNvPr id="2" name="אובייקט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1778361"/>
              </p:ext>
            </p:extLst>
          </p:nvPr>
        </p:nvGraphicFramePr>
        <p:xfrm>
          <a:off x="7591425" y="2833688"/>
          <a:ext cx="344488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משוואה" r:id="rId3" imgW="203040" imgH="393480" progId="Equation.3">
                  <p:embed/>
                </p:oleObj>
              </mc:Choice>
              <mc:Fallback>
                <p:oleObj name="משוואה" r:id="rId3" imgW="2030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91425" y="2833688"/>
                        <a:ext cx="344488" cy="666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7180450"/>
              </p:ext>
            </p:extLst>
          </p:nvPr>
        </p:nvGraphicFramePr>
        <p:xfrm>
          <a:off x="4690662" y="2832904"/>
          <a:ext cx="258621" cy="668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משוואה" r:id="rId5" imgW="152280" imgH="393480" progId="Equation.3">
                  <p:embed/>
                </p:oleObj>
              </mc:Choice>
              <mc:Fallback>
                <p:oleObj name="משוואה" r:id="rId5" imgW="1522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90662" y="2832904"/>
                        <a:ext cx="258621" cy="668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6106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731338"/>
            <a:ext cx="4227601" cy="2040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764705"/>
            <a:ext cx="1747912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275856" y="2668465"/>
            <a:ext cx="437161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/>
              <a:t>القسم التي اكلته لنا</a:t>
            </a:r>
            <a:endParaRPr lang="he-IL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-468560" y="2734187"/>
            <a:ext cx="437161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 smtClean="0"/>
              <a:t>القسم التي اكلته نور</a:t>
            </a:r>
            <a:endParaRPr lang="he-IL" sz="2800" dirty="0"/>
          </a:p>
        </p:txBody>
      </p:sp>
      <p:graphicFrame>
        <p:nvGraphicFramePr>
          <p:cNvPr id="14" name="אובייקט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9606065"/>
              </p:ext>
            </p:extLst>
          </p:nvPr>
        </p:nvGraphicFramePr>
        <p:xfrm>
          <a:off x="5461664" y="3444290"/>
          <a:ext cx="344488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משוואה" r:id="rId5" imgW="203040" imgH="393480" progId="Equation.3">
                  <p:embed/>
                </p:oleObj>
              </mc:Choice>
              <mc:Fallback>
                <p:oleObj name="משוואה" r:id="rId5" imgW="203040" imgH="393480" progId="Equation.3">
                  <p:embed/>
                  <p:pic>
                    <p:nvPicPr>
                      <p:cNvPr id="0" name="אובייקט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664" y="3444290"/>
                        <a:ext cx="344488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אובייקט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7064510"/>
              </p:ext>
            </p:extLst>
          </p:nvPr>
        </p:nvGraphicFramePr>
        <p:xfrm>
          <a:off x="3773676" y="3462968"/>
          <a:ext cx="258762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משוואה" r:id="rId7" imgW="152280" imgH="393480" progId="Equation.3">
                  <p:embed/>
                </p:oleObj>
              </mc:Choice>
              <mc:Fallback>
                <p:oleObj name="משוואה" r:id="rId7" imgW="152280" imgH="393480" progId="Equation.3">
                  <p:embed/>
                  <p:pic>
                    <p:nvPicPr>
                      <p:cNvPr id="0" name="אובייקט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3676" y="3462968"/>
                        <a:ext cx="258762" cy="648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987824" y="3356992"/>
            <a:ext cx="194421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400" dirty="0" smtClean="0"/>
              <a:t>&gt;</a:t>
            </a:r>
            <a:endParaRPr lang="he-IL" sz="4400" dirty="0"/>
          </a:p>
        </p:txBody>
      </p:sp>
    </p:spTree>
    <p:extLst>
      <p:ext uri="{BB962C8B-B14F-4D97-AF65-F5344CB8AC3E}">
        <p14:creationId xmlns:p14="http://schemas.microsoft.com/office/powerpoint/2010/main" val="708079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755576" y="1124744"/>
            <a:ext cx="790953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اذا كان بسط الكسر اكبر من مقامه </a:t>
            </a:r>
          </a:p>
          <a:p>
            <a:pPr algn="ctr"/>
            <a:r>
              <a:rPr lang="ar-S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فان الكسر اكبر من 1 صحيح</a:t>
            </a:r>
            <a:endParaRPr lang="he-IL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433714" y="3717032"/>
            <a:ext cx="825578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0"/>
                </a:gradFill>
                <a:effectLst/>
              </a:rPr>
              <a:t>اذا كان بسط الكسر اصغر من مقامه </a:t>
            </a:r>
          </a:p>
          <a:p>
            <a:pPr algn="ctr"/>
            <a:r>
              <a:rPr lang="ar-S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0"/>
                </a:gradFill>
                <a:effectLst/>
              </a:rPr>
              <a:t>فان الكسر اصغر من 1 صحيح</a:t>
            </a:r>
            <a:endParaRPr lang="he-IL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rgbClr val="000082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lin ang="5400000" scaled="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53149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898456" y="404664"/>
            <a:ext cx="558999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الكسر الاكبر من 1 اكبر </a:t>
            </a:r>
          </a:p>
          <a:p>
            <a:pPr algn="ctr"/>
            <a:r>
              <a:rPr lang="ar-S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من الكسر الاصغر من 1</a:t>
            </a:r>
            <a:endParaRPr lang="he-IL" sz="54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2708920"/>
            <a:ext cx="864096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/>
              <a:t>مثال : </a:t>
            </a:r>
            <a:endParaRPr lang="he-IL" sz="4000" b="1" dirty="0"/>
          </a:p>
        </p:txBody>
      </p:sp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7956596"/>
              </p:ext>
            </p:extLst>
          </p:nvPr>
        </p:nvGraphicFramePr>
        <p:xfrm>
          <a:off x="5940152" y="3068960"/>
          <a:ext cx="436240" cy="11269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משוואה" r:id="rId3" imgW="152280" imgH="393480" progId="Equation.3">
                  <p:embed/>
                </p:oleObj>
              </mc:Choice>
              <mc:Fallback>
                <p:oleObj name="משוואה" r:id="rId3" imgW="1522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40152" y="3068960"/>
                        <a:ext cx="436240" cy="11269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אובייקט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406712"/>
              </p:ext>
            </p:extLst>
          </p:nvPr>
        </p:nvGraphicFramePr>
        <p:xfrm>
          <a:off x="4257212" y="3070328"/>
          <a:ext cx="436240" cy="11269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משוואה" r:id="rId5" imgW="152280" imgH="393480" progId="Equation.3">
                  <p:embed/>
                </p:oleObj>
              </mc:Choice>
              <mc:Fallback>
                <p:oleObj name="משוואה" r:id="rId5" imgW="1522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57212" y="3070328"/>
                        <a:ext cx="436240" cy="11269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44008" y="3068960"/>
            <a:ext cx="958668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6000" dirty="0" smtClean="0"/>
              <a:t>&lt;</a:t>
            </a:r>
            <a:endParaRPr lang="he-IL" sz="6000" dirty="0"/>
          </a:p>
        </p:txBody>
      </p:sp>
      <p:sp>
        <p:nvSpPr>
          <p:cNvPr id="8" name="TextBox 7"/>
          <p:cNvSpPr txBox="1"/>
          <p:nvPr/>
        </p:nvSpPr>
        <p:spPr>
          <a:xfrm>
            <a:off x="3131840" y="4221088"/>
            <a:ext cx="1606740" cy="58477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1">
            <a:spAutoFit/>
          </a:bodyPr>
          <a:lstStyle/>
          <a:p>
            <a:r>
              <a:rPr lang="ar-SA" sz="3200" dirty="0" smtClean="0"/>
              <a:t>اكبر من 1</a:t>
            </a:r>
            <a:endParaRPr lang="he-IL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5364088" y="4221087"/>
            <a:ext cx="1832012" cy="58477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1">
            <a:spAutoFit/>
          </a:bodyPr>
          <a:lstStyle/>
          <a:p>
            <a:r>
              <a:rPr lang="ar-SA" sz="3200" dirty="0" smtClean="0"/>
              <a:t>اصغر من 1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10676136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ניהולי">
  <a:themeElements>
    <a:clrScheme name="ניהולי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ניהולי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ניהול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26</TotalTime>
  <Words>97</Words>
  <Application>Microsoft Office PowerPoint</Application>
  <PresentationFormat>‫הצגה על המסך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7" baseType="lpstr">
      <vt:lpstr>ניהולי</vt:lpstr>
      <vt:lpstr>Microsoft Equation 3.0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Hebrew</dc:creator>
  <cp:lastModifiedBy>Hebrew</cp:lastModifiedBy>
  <cp:revision>4</cp:revision>
  <dcterms:created xsi:type="dcterms:W3CDTF">2012-05-09T13:00:22Z</dcterms:created>
  <dcterms:modified xsi:type="dcterms:W3CDTF">2012-05-09T13:26:32Z</dcterms:modified>
</cp:coreProperties>
</file>