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152E96-6DC7-48D7-A901-F5B37AD3D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A045CDC-6EFE-427B-816D-5ED4AE226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799282-CEEC-49B3-B755-4B5E72F05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397FA4-E793-4DB3-B1A2-773D6BA60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21CD51-3A32-4B66-8156-06704762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9665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28DD75-F3A5-4944-BA3B-C896DFDD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C51AAAE-E7D0-4BB4-9021-897CEA3B9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57BFF1-7E28-4483-BA2C-9D76400C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8FFAB4-B52E-4188-B7A0-9228C91E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0527E6-28A2-4240-BC56-BE582FCB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5986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85D8637-6CB3-4D6D-A7DB-A075CE244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A271D46-C357-4A68-82D9-AF31B93E8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FDC8EF-E7CB-49F7-85EA-778E3C79D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84098A-1CEA-46F5-8062-1C247FFA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D2C1B8-C109-4ABE-A622-ED6D873B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3241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F1899C-089A-4965-ABAE-78A341DD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8AEC93-65AC-4ADF-AD8D-F2B63774F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90C38D-5FA4-49F6-8AE0-33DD98B0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179026-EAEC-4581-BC03-611E471F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2161E8-3354-494A-B1D8-EDCE02902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7590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09644F-9ECC-4C96-BB18-7C41AB5E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5A6EDF0-EB7C-452E-BF75-E8AE0F2D3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14A5C1-1C4B-44C7-A62C-9D2BF35D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AF3404-0846-4B06-A2B5-4A4B3B12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ECA3FE-C465-49D3-8E3E-7853859B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1327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2EB753-E033-4BBD-B181-072930F4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2C2C80-DC89-4315-9836-32D470C07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3D095D5-BCE5-4D31-B27F-64FCCE786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94CB99-FAC0-4A6E-9F76-3B26D044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1BAADC-48C4-404B-9C34-310E2973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50BD2A-F630-42A5-BB13-A268521F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659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F37F47-965D-45D1-8834-67D72F6D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BFCDB88-1F1B-4416-B66B-4FFB9DC1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26CAD22-8790-4322-B08A-E635285F3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3B5E2DB-9792-45D6-9378-E917CFA22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A033D3D-8C8C-4ADB-91E0-E803D1588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B7DCAE7-6B88-4FE7-858C-901A7414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1E03BDE-82C1-4BE9-AB65-F3349591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422B93E-3678-46CC-A879-F24A5AC50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4601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A7F51A-9969-4CA1-BE87-F1CD0148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6270E51-E645-4B76-8661-65C5B71F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1980F78-0E08-4FDA-8E82-4CF8F2A8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30AA529-F79B-4753-A31C-4E03B21F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49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5FFA45-E633-4208-B432-8AA2EB8D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DEF8C51-2497-48EB-8A98-C1FEA57D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726C8CF-EA45-469C-9BF6-69C32BE23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0360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C7C442-BE7F-4300-8FA4-C2E603E7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AB8EB6-62D9-461F-AC0F-CB411B88A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8CA3A1-3F6D-45D0-8FF4-9D7342F7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55ED1A-D514-4697-B9EA-721B5CB5A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718367-1BD5-48AD-952B-2226F5CDF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22EB591-F455-4106-A621-658711E2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5436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5E3F43-BE67-4A36-8071-B6C571A98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17C6A58-E84F-4F1E-81F3-918603EBC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3E98272-4992-41A0-9855-43AC47744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AC88-3968-4B44-87A8-8BA320B9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2A0E85-B904-4C09-BF90-F3BE0B0C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FC655B0-F45C-44E3-8AE4-B09BC20AA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1801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40FB6AA-7578-4C3A-8180-421AEB53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B6B348-FD2E-4943-B4EA-32880094C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6AF197-542B-4A6F-9C40-D9F11280D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974E-5736-4774-83B2-79DCD989127D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B55C0F2-664C-43DC-80C9-D88B07D29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6800D8-67F2-4DF9-BA57-7D6F35DCE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E597-D97A-41FC-B83B-065D3F35725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7671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D3AB59-E4CC-499A-BBCA-FADF9E501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2535"/>
          </a:xfrm>
        </p:spPr>
        <p:txBody>
          <a:bodyPr/>
          <a:lstStyle/>
          <a:p>
            <a:r>
              <a:rPr lang="ar-SA" dirty="0">
                <a:solidFill>
                  <a:schemeClr val="accent1"/>
                </a:solidFill>
              </a:rPr>
              <a:t>مصادر الضوء</a:t>
            </a:r>
            <a:endParaRPr lang="en-IL" dirty="0">
              <a:solidFill>
                <a:schemeClr val="accent1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679DC88-08A7-4D10-9ECB-15F056973B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اجسام مضيئة واجسام عاكسة للضوء</a:t>
            </a:r>
            <a:endParaRPr lang="en-I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42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967D5B-8B12-41C5-AF05-3EF4B128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>
                <a:solidFill>
                  <a:srgbClr val="0070C0"/>
                </a:solidFill>
              </a:rPr>
              <a:t>الاجسام المضيئة:</a:t>
            </a:r>
            <a:endParaRPr lang="en-IL" sz="48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20A168-EF11-4049-8B50-911AFD717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sz="3600" b="1" dirty="0"/>
              <a:t>1- الشمس</a:t>
            </a:r>
          </a:p>
          <a:p>
            <a:r>
              <a:rPr lang="ar-SA" sz="3600" b="1" dirty="0"/>
              <a:t>2- النجوم</a:t>
            </a:r>
          </a:p>
          <a:p>
            <a:r>
              <a:rPr lang="ar-SA" sz="3600" b="1" dirty="0"/>
              <a:t>3- المصباح الكهربائي</a:t>
            </a:r>
          </a:p>
          <a:p>
            <a:r>
              <a:rPr lang="ar-SA" sz="3600" b="1" dirty="0"/>
              <a:t>4- الشموع المشتعلة</a:t>
            </a:r>
            <a:r>
              <a:rPr lang="ar-SA" dirty="0"/>
              <a:t>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504112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609A9E-2243-46CF-8D84-E3F497BF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70C0"/>
                </a:solidFill>
              </a:rPr>
              <a:t>الاجسام العاكسة للضوء:</a:t>
            </a:r>
            <a:endParaRPr lang="en-IL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DF6F28-710C-458A-9F7B-168F98AF5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sz="3600" b="1" dirty="0"/>
              <a:t>1- القمر</a:t>
            </a:r>
          </a:p>
          <a:p>
            <a:r>
              <a:rPr lang="ar-SA" sz="3600" b="1" dirty="0"/>
              <a:t>2- الارض</a:t>
            </a:r>
          </a:p>
          <a:p>
            <a:r>
              <a:rPr lang="ar-SA" sz="3600" b="1" dirty="0"/>
              <a:t>3- المرآه</a:t>
            </a:r>
          </a:p>
          <a:p>
            <a:r>
              <a:rPr lang="ar-SA" sz="3600" b="1" dirty="0"/>
              <a:t>4- كواكب السيارة</a:t>
            </a:r>
          </a:p>
          <a:p>
            <a:endParaRPr lang="ar-SA" sz="3600" b="1" dirty="0"/>
          </a:p>
          <a:p>
            <a:r>
              <a:rPr lang="ar-SA" sz="3600" b="1" dirty="0"/>
              <a:t>المريخ , الزهرة , الأرض , المشتري,  وغيرها.</a:t>
            </a:r>
          </a:p>
          <a:p>
            <a:endParaRPr lang="ar-SA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6241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6A86BB-1112-4F56-9175-0E3BBFBD3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70C0"/>
                </a:solidFill>
              </a:rPr>
              <a:t>أضواء طبيعية واضواء صناعية</a:t>
            </a:r>
            <a:endParaRPr lang="en-IL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A6B3C3-6667-4C30-800B-0D3D7C262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b="1" dirty="0"/>
              <a:t>الأضواء الطبيعية:</a:t>
            </a:r>
          </a:p>
          <a:p>
            <a:r>
              <a:rPr lang="ar-SA" b="1" dirty="0"/>
              <a:t>ضوء الشمس والنجوم.</a:t>
            </a:r>
          </a:p>
          <a:p>
            <a:endParaRPr lang="ar-SA" b="1" dirty="0"/>
          </a:p>
          <a:p>
            <a:r>
              <a:rPr lang="ar-SA" b="1" dirty="0"/>
              <a:t>الأضواء الصناعية:</a:t>
            </a:r>
          </a:p>
          <a:p>
            <a:r>
              <a:rPr lang="ar-SA" b="1" dirty="0"/>
              <a:t>المصباح الكهربائي , الشمعة المشتعلة.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90743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79F233-6B87-4370-9A1D-609F628E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سؤال 1: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9ACF83-D7AD-47CB-8547-CD3FD615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rgbClr val="0070C0"/>
                </a:solidFill>
              </a:rPr>
              <a:t>ضع دائرة حول الاجسام المضيئة.</a:t>
            </a:r>
          </a:p>
          <a:p>
            <a:endParaRPr lang="ar-SA" dirty="0"/>
          </a:p>
          <a:p>
            <a:r>
              <a:rPr lang="ar-SA" dirty="0"/>
              <a:t>الأرض , النجوم , المصباح , المرآه , الشمعة المشتعلة , الشمس , كوكب الزهرة 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6465531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89</Words>
  <Application>Microsoft Office PowerPoint</Application>
  <PresentationFormat>شاشة عريضة</PresentationFormat>
  <Paragraphs>27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مصادر الضوء</vt:lpstr>
      <vt:lpstr>الاجسام المضيئة:</vt:lpstr>
      <vt:lpstr>الاجسام العاكسة للضوء:</vt:lpstr>
      <vt:lpstr>أضواء طبيعية واضواء صناعية</vt:lpstr>
      <vt:lpstr>سؤال 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مصادر الضوء</dc:title>
  <dc:creator>IMOE001</dc:creator>
  <cp:lastModifiedBy>IMOE001</cp:lastModifiedBy>
  <cp:revision>3</cp:revision>
  <dcterms:created xsi:type="dcterms:W3CDTF">2021-01-09T15:15:01Z</dcterms:created>
  <dcterms:modified xsi:type="dcterms:W3CDTF">2021-01-09T15:28:31Z</dcterms:modified>
</cp:coreProperties>
</file>