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1DEEA-A3DF-4AEE-ADAC-9072962781E8}" v="157" dt="2020-10-13T20:06:55.130"/>
    <p1510:client id="{79F90DC0-9143-4238-869C-1B9ACEAB116A}" v="15" dt="2020-10-14T07:25:48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8B23A-677D-430A-A0FC-D0BC544CE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57029-965C-46EA-832A-539D4CA53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3F9D4-6BF4-4CEF-B4D7-2FE0D10B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44A97-EE44-480B-89B5-3DF2567DB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D15B8-3F76-416F-945D-E4EB88D2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198C-BA27-452E-A688-5AF636B0A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245-F6DE-40B9-9B41-44D85710A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AF24A-A9BC-49DA-93FA-D64A9F317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FC929-2DC5-4F10-9BBC-AB6A9554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C4CE-2B52-4311-8F74-6B341021B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7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879B6-71F4-4F3D-A2FD-D6E58C147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1C1BF-B9DD-4019-8602-9093CA8C1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84A69-1B49-4C7A-8B3A-5AF96CB5A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9E926-99B3-4EF8-AF3F-8E700C7E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B3C53-C03C-496B-9B6B-163A21E8E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2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B596-53EB-42A3-8B5B-0B281511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6FDF2-9C18-4D74-BA4A-88D0CA416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32F55-5722-46DB-AB6B-F1CBFAD0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21AE6-2AE4-4123-8EC7-126E4E96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06F-FAF4-4C44-A3B4-81FF0C77B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1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1D9B-E2DC-4F88-8D41-952D71E47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B711C-9751-454D-A779-53EEC4E2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A077-E63C-4987-B5C3-8D22CF890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03A68-62EA-474C-8306-978E8583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86EE-039C-478D-86E1-B3FC19F6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4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A2244-898A-475B-879E-E1B27BDA0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5D6B1-6553-4C4A-BA18-2E51EB531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BC1F7-69F9-4284-B938-B94EC0E61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9CDAF-C988-4886-93AE-FBBEA8BD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04843-8CCE-45C8-A37C-1FE3920E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DF36-F704-4066-82B6-8C29AD82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3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952C2-03C3-4E03-A7AE-4D4916DF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89EEE-4A9B-49DF-9424-3030920FC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C24788-E17F-45D0-9735-9C66F9622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81213-1BC5-4649-8D28-A7A1DF0A4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D40F6-33EC-480A-9DE9-79DE523E0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9BDF4-DE6A-4370-9C9B-B4AB5BE4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FA8BB7-BAA5-4F5A-88A4-3D2BDFBA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6B57B-96D9-4901-B1AF-034681BA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3F27-36AF-4BF5-A13E-15930184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0C59D8-82FE-4739-BBFF-0F111318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89E2AE-EBBF-4AC4-8857-CB597B95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065903-A076-4AF0-85FB-637FD47A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12CFE-F594-4E57-A3D6-1395EC1F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6D2C6A-1D25-4638-9A5B-2F6B45D0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C43D4-62CE-40B0-B52B-C1BEAD2E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2806C-50FE-4DE3-962E-145D94D0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F5AA6-AE92-40B3-A679-B55BA2516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9B8DB-F70D-433A-83A2-FB476B905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C7C37-6CB3-4171-A63D-3FD563FB0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CBF13-8C6D-4E03-98C4-E2262A05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A38FE-F987-4D79-9922-45C2468E5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9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7587-A35A-407A-9C26-5A89C4A9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E35AE-A94B-4633-85EB-D5E0C38193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96E30-52C4-4D29-96B6-8C0EA7288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66A51-C70E-40B4-BE5D-04F494E9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634C-6F87-4914-81E3-F9806414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712C7-C553-43D7-A432-DA1BCAAE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8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427AE-62C8-4FCA-BE30-3ADA13ECF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9A471-D89A-40AF-AE47-ECE66F305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E6EAC-2940-4715-A134-DD86E16FC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EB30E-0D55-4458-B4CC-E4D7EC260BE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59021-F6D2-4644-91CE-C6E6B0FA0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65197-190B-48DE-90F7-7C404CEE5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45876-AAE4-4D73-864D-C867CFBA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7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lgamesplus.com/colors-vocabulary-esl-memory-gam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Colours/Color_Wordsearch_pk68097x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Ig3CzYIyu4&amp;ab_channel=EnglishTreeT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5B42-4077-4B66-9409-C02E5A12F5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colors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53DAD-C0EF-4219-8F6D-D9782F8E1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3416" y="3602038"/>
            <a:ext cx="7684583" cy="16172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List of colors: A–F - Wikipedia">
            <a:extLst>
              <a:ext uri="{FF2B5EF4-FFF2-40B4-BE49-F238E27FC236}">
                <a16:creationId xmlns:a16="http://schemas.microsoft.com/office/drawing/2014/main" id="{308B0CDD-EB8A-4457-AAE6-0C6FEF782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9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5B8153-360C-4E75-998E-B82E776ADD86}"/>
              </a:ext>
            </a:extLst>
          </p:cNvPr>
          <p:cNvSpPr txBox="1"/>
          <p:nvPr/>
        </p:nvSpPr>
        <p:spPr>
          <a:xfrm>
            <a:off x="3423684" y="1743740"/>
            <a:ext cx="62094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chemeClr val="accent5">
                    <a:lumMod val="75000"/>
                  </a:schemeClr>
                </a:solidFill>
              </a:rPr>
              <a:t>The colors </a:t>
            </a:r>
          </a:p>
        </p:txBody>
      </p:sp>
    </p:spTree>
    <p:extLst>
      <p:ext uri="{BB962C8B-B14F-4D97-AF65-F5344CB8AC3E}">
        <p14:creationId xmlns:p14="http://schemas.microsoft.com/office/powerpoint/2010/main" val="196132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DEA00D-42F1-440B-A8EB-D6A0C753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black</a:t>
            </a:r>
            <a:r>
              <a:rPr lang="en-US" sz="60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0C5D9-2A34-4192-9934-9D93F68A6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09" y="4685288"/>
            <a:ext cx="4171994" cy="10357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Comic Sans MS" panose="030F0702030302020204" pitchFamily="66" charset="0"/>
              </a:rPr>
              <a:t>The cat is black.  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Cute Cartoon Halloween Black Cat Royalty Free Cliparts, Vectors, And Stock  Illustration. Image 109033159.">
            <a:extLst>
              <a:ext uri="{FF2B5EF4-FFF2-40B4-BE49-F238E27FC236}">
                <a16:creationId xmlns:a16="http://schemas.microsoft.com/office/drawing/2014/main" id="{69840B72-B6B1-441E-B773-CDC131B36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" r="-1" b="-1"/>
          <a:stretch/>
        </p:blipFill>
        <p:spPr bwMode="auto">
          <a:xfrm>
            <a:off x="5640572" y="557360"/>
            <a:ext cx="5608830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32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AA4C91-197F-4AEE-BB29-955E281B0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white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58356-752D-489E-8444-0BEB652EB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6777"/>
            <a:ext cx="5015484" cy="3660185"/>
          </a:xfrm>
        </p:spPr>
        <p:txBody>
          <a:bodyPr>
            <a:normAutofit/>
          </a:bodyPr>
          <a:lstStyle/>
          <a:p>
            <a:r>
              <a:rPr lang="en-US" sz="2200"/>
              <a:t>The eraser is white. </a:t>
            </a:r>
          </a:p>
        </p:txBody>
      </p:sp>
      <p:pic>
        <p:nvPicPr>
          <p:cNvPr id="10242" name="Picture 2" descr="Eraser On A White Background Stock Photo, Picture And Royalty Free Image.  Image 33836860.">
            <a:extLst>
              <a:ext uri="{FF2B5EF4-FFF2-40B4-BE49-F238E27FC236}">
                <a16:creationId xmlns:a16="http://schemas.microsoft.com/office/drawing/2014/main" id="{78DFC4B9-7BF3-4C3D-A0CA-3AD0A88D12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6" r="2" b="8038"/>
          <a:stretch/>
        </p:blipFill>
        <p:spPr bwMode="auto">
          <a:xfrm>
            <a:off x="6338316" y="2516777"/>
            <a:ext cx="5015484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13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5D9243-328B-485C-9080-21F31DA7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grey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2EA4-E007-4D5D-8D67-518135959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6777"/>
            <a:ext cx="5015484" cy="366018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The notebook is grey. </a:t>
            </a:r>
          </a:p>
        </p:txBody>
      </p:sp>
      <p:pic>
        <p:nvPicPr>
          <p:cNvPr id="11266" name="Picture 2" descr="Cambridge WorkStyle Wirebound Notebooks | Notebooks | Cambridge">
            <a:extLst>
              <a:ext uri="{FF2B5EF4-FFF2-40B4-BE49-F238E27FC236}">
                <a16:creationId xmlns:a16="http://schemas.microsoft.com/office/drawing/2014/main" id="{5AD13D16-3D4B-4D8F-A459-10ADA35524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4" r="5145" b="-2"/>
          <a:stretch/>
        </p:blipFill>
        <p:spPr bwMode="auto">
          <a:xfrm>
            <a:off x="6338316" y="2516777"/>
            <a:ext cx="5015484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13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0048-1E86-4126-9549-012F90C2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4CAF7-1F64-4FE6-8B5B-71CCD7905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https://www.eslgamesplus.com/colors-vocabulary-esl-memory-game/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2CC2-30CD-456D-836B-F380A2FDC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worksheet</a:t>
            </a:r>
          </a:p>
        </p:txBody>
      </p:sp>
      <p:pic>
        <p:nvPicPr>
          <p:cNvPr id="12290" name="Picture 2" descr="Colors - English ESL Worksheets for distance learning and physical  classrooms">
            <a:extLst>
              <a:ext uri="{FF2B5EF4-FFF2-40B4-BE49-F238E27FC236}">
                <a16:creationId xmlns:a16="http://schemas.microsoft.com/office/drawing/2014/main" id="{DF84E57B-FD87-4864-97C4-638CE33343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465" y="1825625"/>
            <a:ext cx="5911702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581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D4C0-FFEE-4238-AA14-F4935D45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worksheet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CC613-2F6E-411D-BF4E-DD8E2D0F9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https://www.liveworksheets.com/worksheets/en/English_as_a_Second_Language_(ESL)/Colours/Color_Wordsearch_pk68097xi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580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26188-3F6C-46FB-8FF1-2EC24ABA9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to the colors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54584-C4D2-4F52-8D99-E2B033D70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https://www.youtube.com/watch?v=4Ig3CzYIyu4&amp;ab_channel=EnglishTreeTV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016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8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0D80FF-CAEE-47A5-BBD5-A3D51D41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Comic Sans MS" panose="030F0702030302020204" pitchFamily="66" charset="0"/>
              </a:rPr>
              <a:t>blue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41893-3C89-44B7-93CA-11B029B42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1828800" lvl="4" indent="0" rtl="1">
              <a:buNone/>
            </a:pPr>
            <a:r>
              <a:rPr lang="en-US" sz="4000" dirty="0">
                <a:latin typeface="Comic Sans MS" panose="030F0702030302020204" pitchFamily="66" charset="0"/>
              </a:rPr>
              <a:t>The sky is blue. </a:t>
            </a:r>
          </a:p>
          <a:p>
            <a:endParaRPr lang="en-US" sz="2400" dirty="0"/>
          </a:p>
        </p:txBody>
      </p:sp>
      <p:pic>
        <p:nvPicPr>
          <p:cNvPr id="2050" name="Picture 2" descr="blue-sky-clouds - Mersoft">
            <a:extLst>
              <a:ext uri="{FF2B5EF4-FFF2-40B4-BE49-F238E27FC236}">
                <a16:creationId xmlns:a16="http://schemas.microsoft.com/office/drawing/2014/main" id="{066A1CEE-A2A2-42F2-982E-847751259D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8" r="11265" b="-1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0849A8B-1D77-405B-AA9E-0646867D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Comic Sans MS" panose="030F0702030302020204" pitchFamily="66" charset="0"/>
              </a:rPr>
              <a:t>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C6D5-AF7C-4877-836A-9A9CB423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omic Sans MS" panose="030F0702030302020204" pitchFamily="66" charset="0"/>
              </a:rPr>
              <a:t>The apple is red. </a:t>
            </a:r>
          </a:p>
          <a:p>
            <a:endParaRPr lang="en-US" sz="2400" dirty="0"/>
          </a:p>
        </p:txBody>
      </p:sp>
      <p:pic>
        <p:nvPicPr>
          <p:cNvPr id="3074" name="Picture 2" descr="Red Apple Lip Balm">
            <a:extLst>
              <a:ext uri="{FF2B5EF4-FFF2-40B4-BE49-F238E27FC236}">
                <a16:creationId xmlns:a16="http://schemas.microsoft.com/office/drawing/2014/main" id="{0A787A3B-655F-4170-B342-FA09863A4B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3" r="-3" b="12884"/>
          <a:stretch/>
        </p:blipFill>
        <p:spPr bwMode="auto">
          <a:xfrm>
            <a:off x="6722912" y="2492376"/>
            <a:ext cx="4178383" cy="31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9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E85AE9D-96BE-4A8C-B020-52DA6DBDC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Comic Sans MS" panose="030F0702030302020204" pitchFamily="66" charset="0"/>
              </a:rPr>
              <a:t>yellow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084BD-29A8-48BB-A69B-7E2252599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The banana  is yellow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  <p:pic>
        <p:nvPicPr>
          <p:cNvPr id="4100" name="Picture 4" descr="Yellow Banana Images, Stock Photos &amp; Vectors | Shutterstock">
            <a:extLst>
              <a:ext uri="{FF2B5EF4-FFF2-40B4-BE49-F238E27FC236}">
                <a16:creationId xmlns:a16="http://schemas.microsoft.com/office/drawing/2014/main" id="{21C01EA1-B8D5-4E2C-B7A9-DAB8BD981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2662238"/>
            <a:ext cx="5614475" cy="288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4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5F860-B8E1-4F14-8636-CC36CD3E5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979" y="48823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green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122" name="Picture 2" descr="Single green book stock photo. Image of empty, background - 29406202">
            <a:extLst>
              <a:ext uri="{FF2B5EF4-FFF2-40B4-BE49-F238E27FC236}">
                <a16:creationId xmlns:a16="http://schemas.microsoft.com/office/drawing/2014/main" id="{CBD65EF2-48D2-42EE-8A75-B558FBA098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" b="2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F25EA-94F1-47DC-A697-2970C55B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The book is green. </a:t>
            </a:r>
          </a:p>
        </p:txBody>
      </p:sp>
    </p:spTree>
    <p:extLst>
      <p:ext uri="{BB962C8B-B14F-4D97-AF65-F5344CB8AC3E}">
        <p14:creationId xmlns:p14="http://schemas.microsoft.com/office/powerpoint/2010/main" val="319990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61" name="Rectangle 70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5F376B-A32C-4D5D-B861-4E7043FE2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Purple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27756-2BF4-448D-A172-8427E15FC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The pen is purple.   </a:t>
            </a:r>
          </a:p>
        </p:txBody>
      </p:sp>
      <p:pic>
        <p:nvPicPr>
          <p:cNvPr id="6146" name="Picture 2" descr="Pilot G2 Gel Pen - 0.5 mm - Purple | JetPens">
            <a:extLst>
              <a:ext uri="{FF2B5EF4-FFF2-40B4-BE49-F238E27FC236}">
                <a16:creationId xmlns:a16="http://schemas.microsoft.com/office/drawing/2014/main" id="{CDF3150A-1A20-44CD-BAF4-966B295D7A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r="-2" b="-2"/>
          <a:stretch/>
        </p:blipFill>
        <p:spPr bwMode="auto">
          <a:xfrm>
            <a:off x="5183500" y="1904282"/>
            <a:ext cx="6170299" cy="42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8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5DB8EC-C881-4424-A7F8-F71BEC92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pink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F79D0-1062-4F26-AC7B-7CE60B36D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6777"/>
            <a:ext cx="5015484" cy="366018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The car is pink.  </a:t>
            </a:r>
          </a:p>
        </p:txBody>
      </p:sp>
      <p:pic>
        <p:nvPicPr>
          <p:cNvPr id="7172" name="Picture 4" descr="Pink Car Images, Stock Photos &amp; Vectors | Shutterstock">
            <a:extLst>
              <a:ext uri="{FF2B5EF4-FFF2-40B4-BE49-F238E27FC236}">
                <a16:creationId xmlns:a16="http://schemas.microsoft.com/office/drawing/2014/main" id="{CA69529F-ACC1-45F1-B989-9993BA676E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6" r="1428"/>
          <a:stretch/>
        </p:blipFill>
        <p:spPr bwMode="auto">
          <a:xfrm>
            <a:off x="6338316" y="2516777"/>
            <a:ext cx="5015484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78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FBEF66-CE37-4940-AFF2-B96F2ABB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373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brown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4D3D2-A6F6-4F63-85A8-0820564FF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09" y="4685288"/>
            <a:ext cx="4171994" cy="103578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Comic Sans MS" panose="030F0702030302020204" pitchFamily="66" charset="0"/>
              </a:rPr>
              <a:t>The pencil is brown.  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Brown Pencil Pens - Free vector graphic on Pixabay">
            <a:extLst>
              <a:ext uri="{FF2B5EF4-FFF2-40B4-BE49-F238E27FC236}">
                <a16:creationId xmlns:a16="http://schemas.microsoft.com/office/drawing/2014/main" id="{496CCFAA-3AC9-40AD-BACB-0EB0080015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8"/>
          <a:stretch/>
        </p:blipFill>
        <p:spPr bwMode="auto">
          <a:xfrm>
            <a:off x="5640572" y="557360"/>
            <a:ext cx="5608830" cy="56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1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135</Words>
  <Application>Microsoft Office PowerPoint</Application>
  <PresentationFormat>Widescreen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Office Theme</vt:lpstr>
      <vt:lpstr>The colors </vt:lpstr>
      <vt:lpstr>Listen to the colors song</vt:lpstr>
      <vt:lpstr>blue </vt:lpstr>
      <vt:lpstr>red</vt:lpstr>
      <vt:lpstr>yellow </vt:lpstr>
      <vt:lpstr>green </vt:lpstr>
      <vt:lpstr>Purple </vt:lpstr>
      <vt:lpstr>pink</vt:lpstr>
      <vt:lpstr>brown</vt:lpstr>
      <vt:lpstr>black </vt:lpstr>
      <vt:lpstr>white </vt:lpstr>
      <vt:lpstr>grey </vt:lpstr>
      <vt:lpstr>Game time </vt:lpstr>
      <vt:lpstr>worksheet</vt:lpstr>
      <vt:lpstr>Live worksheet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colors</dc:title>
  <dc:creator>Nassar Hanan</dc:creator>
  <cp:lastModifiedBy>Nassar Hanan</cp:lastModifiedBy>
  <cp:revision>1</cp:revision>
  <dcterms:created xsi:type="dcterms:W3CDTF">2020-10-13T19:49:55Z</dcterms:created>
  <dcterms:modified xsi:type="dcterms:W3CDTF">2020-10-14T07:46:41Z</dcterms:modified>
</cp:coreProperties>
</file>