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DCCAEC-23F4-4A00-B58E-6770417FBF6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DF3342E8-3725-4C42-8F55-5B356247E36F}">
      <dgm:prSet phldrT="[טקסט]"/>
      <dgm:spPr/>
      <dgm:t>
        <a:bodyPr/>
        <a:lstStyle/>
        <a:p>
          <a:pPr rtl="1"/>
          <a:r>
            <a:rPr lang="ar-SA" dirty="0" smtClean="0"/>
            <a:t>الموارد الطبيعية </a:t>
          </a:r>
          <a:endParaRPr lang="he-IL" dirty="0"/>
        </a:p>
      </dgm:t>
    </dgm:pt>
    <dgm:pt modelId="{CABB11CA-B74D-4821-A07F-5346BBF9151C}" type="parTrans" cxnId="{384B3106-48E2-444B-B32A-390EA8CC8B78}">
      <dgm:prSet/>
      <dgm:spPr/>
      <dgm:t>
        <a:bodyPr/>
        <a:lstStyle/>
        <a:p>
          <a:pPr rtl="1"/>
          <a:endParaRPr lang="he-IL"/>
        </a:p>
      </dgm:t>
    </dgm:pt>
    <dgm:pt modelId="{9D85352D-9858-4DE1-8D20-DC3B7AA6F375}" type="sibTrans" cxnId="{384B3106-48E2-444B-B32A-390EA8CC8B78}">
      <dgm:prSet/>
      <dgm:spPr/>
      <dgm:t>
        <a:bodyPr/>
        <a:lstStyle/>
        <a:p>
          <a:pPr rtl="1"/>
          <a:endParaRPr lang="he-IL"/>
        </a:p>
      </dgm:t>
    </dgm:pt>
    <dgm:pt modelId="{84C0A289-C4CC-453F-84C8-D51D36BA9727}">
      <dgm:prSet phldrT="[טקסט]"/>
      <dgm:spPr/>
      <dgm:t>
        <a:bodyPr/>
        <a:lstStyle/>
        <a:p>
          <a:pPr rtl="1"/>
          <a:r>
            <a:rPr lang="ar-SA" dirty="0" smtClean="0"/>
            <a:t>مصدرها من الجماد </a:t>
          </a:r>
          <a:endParaRPr lang="he-IL" dirty="0"/>
        </a:p>
      </dgm:t>
    </dgm:pt>
    <dgm:pt modelId="{A2A2C230-3159-4E1E-8EE8-F80DA83E66EE}" type="parTrans" cxnId="{78226110-FF91-4764-A684-D793119F2569}">
      <dgm:prSet/>
      <dgm:spPr/>
      <dgm:t>
        <a:bodyPr/>
        <a:lstStyle/>
        <a:p>
          <a:pPr rtl="1"/>
          <a:endParaRPr lang="he-IL"/>
        </a:p>
      </dgm:t>
    </dgm:pt>
    <dgm:pt modelId="{E5208DD6-E68A-42D1-9E80-63AB8F861C38}" type="sibTrans" cxnId="{78226110-FF91-4764-A684-D793119F2569}">
      <dgm:prSet/>
      <dgm:spPr/>
      <dgm:t>
        <a:bodyPr/>
        <a:lstStyle/>
        <a:p>
          <a:pPr rtl="1"/>
          <a:endParaRPr lang="he-IL"/>
        </a:p>
      </dgm:t>
    </dgm:pt>
    <dgm:pt modelId="{717F5588-58B4-44A5-BE75-3F8C0C40FDB6}">
      <dgm:prSet phldrT="[טקסט]"/>
      <dgm:spPr/>
      <dgm:t>
        <a:bodyPr/>
        <a:lstStyle/>
        <a:p>
          <a:pPr rtl="1"/>
          <a:r>
            <a:rPr lang="ar-SA" dirty="0" smtClean="0"/>
            <a:t>مصدرها من الاحياء</a:t>
          </a:r>
          <a:endParaRPr lang="he-IL" dirty="0"/>
        </a:p>
      </dgm:t>
    </dgm:pt>
    <dgm:pt modelId="{BD69976F-95A0-440E-AAE7-38230E9F3097}" type="parTrans" cxnId="{F857B0F3-7C2B-4AB5-BE8E-6BF58AAE6E51}">
      <dgm:prSet/>
      <dgm:spPr/>
      <dgm:t>
        <a:bodyPr/>
        <a:lstStyle/>
        <a:p>
          <a:pPr rtl="1"/>
          <a:endParaRPr lang="he-IL"/>
        </a:p>
      </dgm:t>
    </dgm:pt>
    <dgm:pt modelId="{8A9E6C49-CFF8-4FF2-AA98-27231220907A}" type="sibTrans" cxnId="{F857B0F3-7C2B-4AB5-BE8E-6BF58AAE6E51}">
      <dgm:prSet/>
      <dgm:spPr/>
      <dgm:t>
        <a:bodyPr/>
        <a:lstStyle/>
        <a:p>
          <a:pPr rtl="1"/>
          <a:endParaRPr lang="he-IL"/>
        </a:p>
      </dgm:t>
    </dgm:pt>
    <dgm:pt modelId="{DBE47C7F-9850-47AB-96A2-B8C0A793EFF0}" type="pres">
      <dgm:prSet presAssocID="{2FDCCAEC-23F4-4A00-B58E-6770417FBF6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4E0E35F-8733-4860-AA1A-7B4AE509FCC8}" type="pres">
      <dgm:prSet presAssocID="{DF3342E8-3725-4C42-8F55-5B356247E36F}" presName="hierRoot1" presStyleCnt="0"/>
      <dgm:spPr/>
    </dgm:pt>
    <dgm:pt modelId="{40528280-EBA3-468C-BE41-CF0650C982C4}" type="pres">
      <dgm:prSet presAssocID="{DF3342E8-3725-4C42-8F55-5B356247E36F}" presName="composite" presStyleCnt="0"/>
      <dgm:spPr/>
    </dgm:pt>
    <dgm:pt modelId="{7E06CB6C-90E9-4EA5-8B88-5601D5252AAF}" type="pres">
      <dgm:prSet presAssocID="{DF3342E8-3725-4C42-8F55-5B356247E36F}" presName="background" presStyleLbl="node0" presStyleIdx="0" presStyleCnt="1"/>
      <dgm:spPr/>
    </dgm:pt>
    <dgm:pt modelId="{D342FAFB-AF12-41D3-B508-97748E116A62}" type="pres">
      <dgm:prSet presAssocID="{DF3342E8-3725-4C42-8F55-5B356247E36F}" presName="text" presStyleLbl="fgAcc0" presStyleIdx="0" presStyleCnt="1">
        <dgm:presLayoutVars>
          <dgm:chPref val="3"/>
        </dgm:presLayoutVars>
      </dgm:prSet>
      <dgm:spPr/>
    </dgm:pt>
    <dgm:pt modelId="{7D4AA76D-FE47-4D2E-A6E4-B1A25961D208}" type="pres">
      <dgm:prSet presAssocID="{DF3342E8-3725-4C42-8F55-5B356247E36F}" presName="hierChild2" presStyleCnt="0"/>
      <dgm:spPr/>
    </dgm:pt>
    <dgm:pt modelId="{6247F069-4F0F-496D-9223-29DAE9FCFCEF}" type="pres">
      <dgm:prSet presAssocID="{A2A2C230-3159-4E1E-8EE8-F80DA83E66EE}" presName="Name10" presStyleLbl="parChTrans1D2" presStyleIdx="0" presStyleCnt="2"/>
      <dgm:spPr/>
    </dgm:pt>
    <dgm:pt modelId="{67DD76DE-9078-469F-88B5-486F5E059172}" type="pres">
      <dgm:prSet presAssocID="{84C0A289-C4CC-453F-84C8-D51D36BA9727}" presName="hierRoot2" presStyleCnt="0"/>
      <dgm:spPr/>
    </dgm:pt>
    <dgm:pt modelId="{6723D66D-BF8C-4E7E-95F6-8382AF37F26B}" type="pres">
      <dgm:prSet presAssocID="{84C0A289-C4CC-453F-84C8-D51D36BA9727}" presName="composite2" presStyleCnt="0"/>
      <dgm:spPr/>
    </dgm:pt>
    <dgm:pt modelId="{3BE8CBC4-51D6-466F-A6F4-4B8D0FE2BE61}" type="pres">
      <dgm:prSet presAssocID="{84C0A289-C4CC-453F-84C8-D51D36BA9727}" presName="background2" presStyleLbl="node2" presStyleIdx="0" presStyleCnt="2"/>
      <dgm:spPr/>
    </dgm:pt>
    <dgm:pt modelId="{A0571232-4317-4AC7-9966-CE5C303D4864}" type="pres">
      <dgm:prSet presAssocID="{84C0A289-C4CC-453F-84C8-D51D36BA9727}" presName="text2" presStyleLbl="fgAcc2" presStyleIdx="0" presStyleCnt="2">
        <dgm:presLayoutVars>
          <dgm:chPref val="3"/>
        </dgm:presLayoutVars>
      </dgm:prSet>
      <dgm:spPr/>
    </dgm:pt>
    <dgm:pt modelId="{742AB6AB-34BC-47A8-92F6-8E30DB488E53}" type="pres">
      <dgm:prSet presAssocID="{84C0A289-C4CC-453F-84C8-D51D36BA9727}" presName="hierChild3" presStyleCnt="0"/>
      <dgm:spPr/>
    </dgm:pt>
    <dgm:pt modelId="{C5663369-3342-4A31-9FD8-762C71A0ED97}" type="pres">
      <dgm:prSet presAssocID="{BD69976F-95A0-440E-AAE7-38230E9F3097}" presName="Name10" presStyleLbl="parChTrans1D2" presStyleIdx="1" presStyleCnt="2"/>
      <dgm:spPr/>
    </dgm:pt>
    <dgm:pt modelId="{6E15203B-B427-4768-AF5B-6B2071207738}" type="pres">
      <dgm:prSet presAssocID="{717F5588-58B4-44A5-BE75-3F8C0C40FDB6}" presName="hierRoot2" presStyleCnt="0"/>
      <dgm:spPr/>
    </dgm:pt>
    <dgm:pt modelId="{160E5F16-9FA4-4AE1-AEFE-40A48C75F04F}" type="pres">
      <dgm:prSet presAssocID="{717F5588-58B4-44A5-BE75-3F8C0C40FDB6}" presName="composite2" presStyleCnt="0"/>
      <dgm:spPr/>
    </dgm:pt>
    <dgm:pt modelId="{515107D1-6C36-4A12-984C-FF20BAF14CDB}" type="pres">
      <dgm:prSet presAssocID="{717F5588-58B4-44A5-BE75-3F8C0C40FDB6}" presName="background2" presStyleLbl="node2" presStyleIdx="1" presStyleCnt="2"/>
      <dgm:spPr/>
    </dgm:pt>
    <dgm:pt modelId="{98B6CBDE-E617-487C-BD81-9914889475B6}" type="pres">
      <dgm:prSet presAssocID="{717F5588-58B4-44A5-BE75-3F8C0C40FDB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AD1F7885-4B8F-4443-96C2-21CAF9A6856F}" type="pres">
      <dgm:prSet presAssocID="{717F5588-58B4-44A5-BE75-3F8C0C40FDB6}" presName="hierChild3" presStyleCnt="0"/>
      <dgm:spPr/>
    </dgm:pt>
  </dgm:ptLst>
  <dgm:cxnLst>
    <dgm:cxn modelId="{BEA69E77-A651-4125-BBBB-5E5CF9D4DE79}" type="presOf" srcId="{BD69976F-95A0-440E-AAE7-38230E9F3097}" destId="{C5663369-3342-4A31-9FD8-762C71A0ED97}" srcOrd="0" destOrd="0" presId="urn:microsoft.com/office/officeart/2005/8/layout/hierarchy1"/>
    <dgm:cxn modelId="{6E6E477F-3B51-4D86-9083-F98F1988D1FD}" type="presOf" srcId="{2FDCCAEC-23F4-4A00-B58E-6770417FBF62}" destId="{DBE47C7F-9850-47AB-96A2-B8C0A793EFF0}" srcOrd="0" destOrd="0" presId="urn:microsoft.com/office/officeart/2005/8/layout/hierarchy1"/>
    <dgm:cxn modelId="{5E4C9BFD-F61B-41E5-BB17-D7534667D9E5}" type="presOf" srcId="{717F5588-58B4-44A5-BE75-3F8C0C40FDB6}" destId="{98B6CBDE-E617-487C-BD81-9914889475B6}" srcOrd="0" destOrd="0" presId="urn:microsoft.com/office/officeart/2005/8/layout/hierarchy1"/>
    <dgm:cxn modelId="{78226110-FF91-4764-A684-D793119F2569}" srcId="{DF3342E8-3725-4C42-8F55-5B356247E36F}" destId="{84C0A289-C4CC-453F-84C8-D51D36BA9727}" srcOrd="0" destOrd="0" parTransId="{A2A2C230-3159-4E1E-8EE8-F80DA83E66EE}" sibTransId="{E5208DD6-E68A-42D1-9E80-63AB8F861C38}"/>
    <dgm:cxn modelId="{B70718BC-CBBF-4FB4-872B-70A90F5279ED}" type="presOf" srcId="{A2A2C230-3159-4E1E-8EE8-F80DA83E66EE}" destId="{6247F069-4F0F-496D-9223-29DAE9FCFCEF}" srcOrd="0" destOrd="0" presId="urn:microsoft.com/office/officeart/2005/8/layout/hierarchy1"/>
    <dgm:cxn modelId="{F857B0F3-7C2B-4AB5-BE8E-6BF58AAE6E51}" srcId="{DF3342E8-3725-4C42-8F55-5B356247E36F}" destId="{717F5588-58B4-44A5-BE75-3F8C0C40FDB6}" srcOrd="1" destOrd="0" parTransId="{BD69976F-95A0-440E-AAE7-38230E9F3097}" sibTransId="{8A9E6C49-CFF8-4FF2-AA98-27231220907A}"/>
    <dgm:cxn modelId="{384B3106-48E2-444B-B32A-390EA8CC8B78}" srcId="{2FDCCAEC-23F4-4A00-B58E-6770417FBF62}" destId="{DF3342E8-3725-4C42-8F55-5B356247E36F}" srcOrd="0" destOrd="0" parTransId="{CABB11CA-B74D-4821-A07F-5346BBF9151C}" sibTransId="{9D85352D-9858-4DE1-8D20-DC3B7AA6F375}"/>
    <dgm:cxn modelId="{F433F496-88C6-491A-BB44-99802D2693E5}" type="presOf" srcId="{DF3342E8-3725-4C42-8F55-5B356247E36F}" destId="{D342FAFB-AF12-41D3-B508-97748E116A62}" srcOrd="0" destOrd="0" presId="urn:microsoft.com/office/officeart/2005/8/layout/hierarchy1"/>
    <dgm:cxn modelId="{AF1EDCC1-9547-40B9-9CC8-902E92022F88}" type="presOf" srcId="{84C0A289-C4CC-453F-84C8-D51D36BA9727}" destId="{A0571232-4317-4AC7-9966-CE5C303D4864}" srcOrd="0" destOrd="0" presId="urn:microsoft.com/office/officeart/2005/8/layout/hierarchy1"/>
    <dgm:cxn modelId="{E3EBE790-7B59-41D5-B4F4-C386C5A41BA8}" type="presParOf" srcId="{DBE47C7F-9850-47AB-96A2-B8C0A793EFF0}" destId="{D4E0E35F-8733-4860-AA1A-7B4AE509FCC8}" srcOrd="0" destOrd="0" presId="urn:microsoft.com/office/officeart/2005/8/layout/hierarchy1"/>
    <dgm:cxn modelId="{A7186863-4061-477D-835C-104407227C34}" type="presParOf" srcId="{D4E0E35F-8733-4860-AA1A-7B4AE509FCC8}" destId="{40528280-EBA3-468C-BE41-CF0650C982C4}" srcOrd="0" destOrd="0" presId="urn:microsoft.com/office/officeart/2005/8/layout/hierarchy1"/>
    <dgm:cxn modelId="{749D4469-A065-46C2-B3BB-777548856601}" type="presParOf" srcId="{40528280-EBA3-468C-BE41-CF0650C982C4}" destId="{7E06CB6C-90E9-4EA5-8B88-5601D5252AAF}" srcOrd="0" destOrd="0" presId="urn:microsoft.com/office/officeart/2005/8/layout/hierarchy1"/>
    <dgm:cxn modelId="{EA0A7047-A2C0-4F57-AE40-7C93A5E8AECB}" type="presParOf" srcId="{40528280-EBA3-468C-BE41-CF0650C982C4}" destId="{D342FAFB-AF12-41D3-B508-97748E116A62}" srcOrd="1" destOrd="0" presId="urn:microsoft.com/office/officeart/2005/8/layout/hierarchy1"/>
    <dgm:cxn modelId="{076DA183-8DA2-483E-9147-7549AC005B1B}" type="presParOf" srcId="{D4E0E35F-8733-4860-AA1A-7B4AE509FCC8}" destId="{7D4AA76D-FE47-4D2E-A6E4-B1A25961D208}" srcOrd="1" destOrd="0" presId="urn:microsoft.com/office/officeart/2005/8/layout/hierarchy1"/>
    <dgm:cxn modelId="{9BA2E567-4F47-487C-AEEB-73D22D6D8985}" type="presParOf" srcId="{7D4AA76D-FE47-4D2E-A6E4-B1A25961D208}" destId="{6247F069-4F0F-496D-9223-29DAE9FCFCEF}" srcOrd="0" destOrd="0" presId="urn:microsoft.com/office/officeart/2005/8/layout/hierarchy1"/>
    <dgm:cxn modelId="{E452F4EB-F880-4B12-8FD9-40A1756B4185}" type="presParOf" srcId="{7D4AA76D-FE47-4D2E-A6E4-B1A25961D208}" destId="{67DD76DE-9078-469F-88B5-486F5E059172}" srcOrd="1" destOrd="0" presId="urn:microsoft.com/office/officeart/2005/8/layout/hierarchy1"/>
    <dgm:cxn modelId="{437E14FB-218D-431A-8C90-4D9FA063602D}" type="presParOf" srcId="{67DD76DE-9078-469F-88B5-486F5E059172}" destId="{6723D66D-BF8C-4E7E-95F6-8382AF37F26B}" srcOrd="0" destOrd="0" presId="urn:microsoft.com/office/officeart/2005/8/layout/hierarchy1"/>
    <dgm:cxn modelId="{45984AA6-B67A-41EF-A02E-1368FFF9376A}" type="presParOf" srcId="{6723D66D-BF8C-4E7E-95F6-8382AF37F26B}" destId="{3BE8CBC4-51D6-466F-A6F4-4B8D0FE2BE61}" srcOrd="0" destOrd="0" presId="urn:microsoft.com/office/officeart/2005/8/layout/hierarchy1"/>
    <dgm:cxn modelId="{AA696C7A-2D4B-42F1-973F-AC51EB377FF9}" type="presParOf" srcId="{6723D66D-BF8C-4E7E-95F6-8382AF37F26B}" destId="{A0571232-4317-4AC7-9966-CE5C303D4864}" srcOrd="1" destOrd="0" presId="urn:microsoft.com/office/officeart/2005/8/layout/hierarchy1"/>
    <dgm:cxn modelId="{5258DCCE-C5BD-4230-A118-A285E609EEF1}" type="presParOf" srcId="{67DD76DE-9078-469F-88B5-486F5E059172}" destId="{742AB6AB-34BC-47A8-92F6-8E30DB488E53}" srcOrd="1" destOrd="0" presId="urn:microsoft.com/office/officeart/2005/8/layout/hierarchy1"/>
    <dgm:cxn modelId="{89DFEDFE-E7A1-4579-BFEF-E83BFFE48ACB}" type="presParOf" srcId="{7D4AA76D-FE47-4D2E-A6E4-B1A25961D208}" destId="{C5663369-3342-4A31-9FD8-762C71A0ED97}" srcOrd="2" destOrd="0" presId="urn:microsoft.com/office/officeart/2005/8/layout/hierarchy1"/>
    <dgm:cxn modelId="{D7FD3FE8-CB33-404B-ABE6-BD2E8AC2EBEE}" type="presParOf" srcId="{7D4AA76D-FE47-4D2E-A6E4-B1A25961D208}" destId="{6E15203B-B427-4768-AF5B-6B2071207738}" srcOrd="3" destOrd="0" presId="urn:microsoft.com/office/officeart/2005/8/layout/hierarchy1"/>
    <dgm:cxn modelId="{7248CCE9-FBD8-4DF1-8DDC-3BA8A4596823}" type="presParOf" srcId="{6E15203B-B427-4768-AF5B-6B2071207738}" destId="{160E5F16-9FA4-4AE1-AEFE-40A48C75F04F}" srcOrd="0" destOrd="0" presId="urn:microsoft.com/office/officeart/2005/8/layout/hierarchy1"/>
    <dgm:cxn modelId="{AC115F12-C9BA-41A3-A98E-3D957CD05D30}" type="presParOf" srcId="{160E5F16-9FA4-4AE1-AEFE-40A48C75F04F}" destId="{515107D1-6C36-4A12-984C-FF20BAF14CDB}" srcOrd="0" destOrd="0" presId="urn:microsoft.com/office/officeart/2005/8/layout/hierarchy1"/>
    <dgm:cxn modelId="{1B53EF0B-46FB-4E3A-AD96-4C760914FF9C}" type="presParOf" srcId="{160E5F16-9FA4-4AE1-AEFE-40A48C75F04F}" destId="{98B6CBDE-E617-487C-BD81-9914889475B6}" srcOrd="1" destOrd="0" presId="urn:microsoft.com/office/officeart/2005/8/layout/hierarchy1"/>
    <dgm:cxn modelId="{9988F637-8B00-483A-AF37-524B0665775A}" type="presParOf" srcId="{6E15203B-B427-4768-AF5B-6B2071207738}" destId="{AD1F7885-4B8F-4443-96C2-21CAF9A6856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CEEED4-175A-46D6-A5E1-FFC40854E97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7902E99C-3C34-4043-B1A7-BC6D88E31B88}">
      <dgm:prSet phldrT="[טקסט]"/>
      <dgm:spPr/>
      <dgm:t>
        <a:bodyPr/>
        <a:lstStyle/>
        <a:p>
          <a:pPr rtl="1"/>
          <a:r>
            <a:rPr lang="ar-SA" dirty="0" smtClean="0"/>
            <a:t>الموارد الطبيعية </a:t>
          </a:r>
          <a:endParaRPr lang="he-IL" dirty="0"/>
        </a:p>
      </dgm:t>
    </dgm:pt>
    <dgm:pt modelId="{3C2798FE-2687-48C2-AFE4-7EDA22EF568D}" type="parTrans" cxnId="{6E28176F-DE72-4D46-BF2C-EFB51610BC24}">
      <dgm:prSet/>
      <dgm:spPr/>
      <dgm:t>
        <a:bodyPr/>
        <a:lstStyle/>
        <a:p>
          <a:pPr rtl="1"/>
          <a:endParaRPr lang="he-IL"/>
        </a:p>
      </dgm:t>
    </dgm:pt>
    <dgm:pt modelId="{EED2DAD5-7962-4CAD-B0F2-86A088230F63}" type="sibTrans" cxnId="{6E28176F-DE72-4D46-BF2C-EFB51610BC24}">
      <dgm:prSet/>
      <dgm:spPr/>
      <dgm:t>
        <a:bodyPr/>
        <a:lstStyle/>
        <a:p>
          <a:pPr rtl="1"/>
          <a:endParaRPr lang="he-IL"/>
        </a:p>
      </dgm:t>
    </dgm:pt>
    <dgm:pt modelId="{CDDF7082-FF7A-4125-BC50-474ACCDAE4E8}">
      <dgm:prSet phldrT="[טקסט]"/>
      <dgm:spPr/>
      <dgm:t>
        <a:bodyPr/>
        <a:lstStyle/>
        <a:p>
          <a:pPr rtl="1"/>
          <a:r>
            <a:rPr lang="ar-SA" dirty="0" smtClean="0"/>
            <a:t>الموارد غير متجددة</a:t>
          </a:r>
          <a:endParaRPr lang="he-IL" dirty="0"/>
        </a:p>
      </dgm:t>
    </dgm:pt>
    <dgm:pt modelId="{75BA9EC3-6D46-4F5B-B862-AAB75BD7803F}" type="parTrans" cxnId="{BA908B20-CA1D-4E9F-8871-8A5FE5231DDB}">
      <dgm:prSet/>
      <dgm:spPr/>
      <dgm:t>
        <a:bodyPr/>
        <a:lstStyle/>
        <a:p>
          <a:pPr rtl="1"/>
          <a:endParaRPr lang="he-IL"/>
        </a:p>
      </dgm:t>
    </dgm:pt>
    <dgm:pt modelId="{D99271F0-F0EA-49CA-974E-4377C20F7E68}" type="sibTrans" cxnId="{BA908B20-CA1D-4E9F-8871-8A5FE5231DDB}">
      <dgm:prSet/>
      <dgm:spPr/>
      <dgm:t>
        <a:bodyPr/>
        <a:lstStyle/>
        <a:p>
          <a:pPr rtl="1"/>
          <a:endParaRPr lang="he-IL"/>
        </a:p>
      </dgm:t>
    </dgm:pt>
    <dgm:pt modelId="{3B57D182-F3D5-4F2F-832E-FB3CE9678D60}">
      <dgm:prSet phldrT="[טקסט]"/>
      <dgm:spPr/>
      <dgm:t>
        <a:bodyPr/>
        <a:lstStyle/>
        <a:p>
          <a:pPr rtl="1"/>
          <a:r>
            <a:rPr lang="ar-SA" dirty="0" smtClean="0"/>
            <a:t>الموارد المتجددة</a:t>
          </a:r>
        </a:p>
      </dgm:t>
    </dgm:pt>
    <dgm:pt modelId="{665D9075-B3F5-43A9-93D4-72967FA4CBE9}" type="parTrans" cxnId="{215736FE-9FC7-404D-818D-7737E77B7E92}">
      <dgm:prSet/>
      <dgm:spPr/>
      <dgm:t>
        <a:bodyPr/>
        <a:lstStyle/>
        <a:p>
          <a:pPr rtl="1"/>
          <a:endParaRPr lang="he-IL"/>
        </a:p>
      </dgm:t>
    </dgm:pt>
    <dgm:pt modelId="{5F0987CF-0572-4237-AE9A-2D6D2B7121F6}" type="sibTrans" cxnId="{215736FE-9FC7-404D-818D-7737E77B7E92}">
      <dgm:prSet/>
      <dgm:spPr/>
      <dgm:t>
        <a:bodyPr/>
        <a:lstStyle/>
        <a:p>
          <a:pPr rtl="1"/>
          <a:endParaRPr lang="he-IL"/>
        </a:p>
      </dgm:t>
    </dgm:pt>
    <dgm:pt modelId="{C53EC990-D3D1-4F7B-98BD-A0E5A8C3F0DA}" type="pres">
      <dgm:prSet presAssocID="{B8CEEED4-175A-46D6-A5E1-FFC40854E97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C6EA47A-57CB-4A06-9075-A3A0C80DC149}" type="pres">
      <dgm:prSet presAssocID="{7902E99C-3C34-4043-B1A7-BC6D88E31B88}" presName="hierRoot1" presStyleCnt="0"/>
      <dgm:spPr/>
    </dgm:pt>
    <dgm:pt modelId="{BB527DD9-E22A-4548-B600-A80FC6F04298}" type="pres">
      <dgm:prSet presAssocID="{7902E99C-3C34-4043-B1A7-BC6D88E31B88}" presName="composite" presStyleCnt="0"/>
      <dgm:spPr/>
    </dgm:pt>
    <dgm:pt modelId="{62A95B6E-2CC9-4DEB-8563-4DF710CD903A}" type="pres">
      <dgm:prSet presAssocID="{7902E99C-3C34-4043-B1A7-BC6D88E31B88}" presName="background" presStyleLbl="node0" presStyleIdx="0" presStyleCnt="1"/>
      <dgm:spPr/>
    </dgm:pt>
    <dgm:pt modelId="{E95FA04A-826A-4812-B3E9-AF7BBCD337B6}" type="pres">
      <dgm:prSet presAssocID="{7902E99C-3C34-4043-B1A7-BC6D88E31B88}" presName="text" presStyleLbl="fgAcc0" presStyleIdx="0" presStyleCnt="1">
        <dgm:presLayoutVars>
          <dgm:chPref val="3"/>
        </dgm:presLayoutVars>
      </dgm:prSet>
      <dgm:spPr/>
    </dgm:pt>
    <dgm:pt modelId="{9E1A7B08-C320-4AF2-B01F-882306E803A1}" type="pres">
      <dgm:prSet presAssocID="{7902E99C-3C34-4043-B1A7-BC6D88E31B88}" presName="hierChild2" presStyleCnt="0"/>
      <dgm:spPr/>
    </dgm:pt>
    <dgm:pt modelId="{179C54D8-7E01-4E19-A9A5-91EF964B6A27}" type="pres">
      <dgm:prSet presAssocID="{75BA9EC3-6D46-4F5B-B862-AAB75BD7803F}" presName="Name10" presStyleLbl="parChTrans1D2" presStyleIdx="0" presStyleCnt="2"/>
      <dgm:spPr/>
    </dgm:pt>
    <dgm:pt modelId="{4968C073-5CDC-48C6-A99D-9A582FE31047}" type="pres">
      <dgm:prSet presAssocID="{CDDF7082-FF7A-4125-BC50-474ACCDAE4E8}" presName="hierRoot2" presStyleCnt="0"/>
      <dgm:spPr/>
    </dgm:pt>
    <dgm:pt modelId="{E3E14682-49C2-4E91-84B7-72FD956A5192}" type="pres">
      <dgm:prSet presAssocID="{CDDF7082-FF7A-4125-BC50-474ACCDAE4E8}" presName="composite2" presStyleCnt="0"/>
      <dgm:spPr/>
    </dgm:pt>
    <dgm:pt modelId="{3224380C-E759-413B-A891-EACF2B04114E}" type="pres">
      <dgm:prSet presAssocID="{CDDF7082-FF7A-4125-BC50-474ACCDAE4E8}" presName="background2" presStyleLbl="node2" presStyleIdx="0" presStyleCnt="2"/>
      <dgm:spPr/>
    </dgm:pt>
    <dgm:pt modelId="{314D933C-3BA7-43D4-AB70-BE26B6EDB60B}" type="pres">
      <dgm:prSet presAssocID="{CDDF7082-FF7A-4125-BC50-474ACCDAE4E8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5B1D265B-3424-4299-9946-3C6CD49EB8F3}" type="pres">
      <dgm:prSet presAssocID="{CDDF7082-FF7A-4125-BC50-474ACCDAE4E8}" presName="hierChild3" presStyleCnt="0"/>
      <dgm:spPr/>
    </dgm:pt>
    <dgm:pt modelId="{4164C927-61BC-4B43-9148-914BBC7D36C8}" type="pres">
      <dgm:prSet presAssocID="{665D9075-B3F5-43A9-93D4-72967FA4CBE9}" presName="Name10" presStyleLbl="parChTrans1D2" presStyleIdx="1" presStyleCnt="2"/>
      <dgm:spPr/>
    </dgm:pt>
    <dgm:pt modelId="{F87E3BB1-6CD6-47A1-9D18-78693FC1B2D6}" type="pres">
      <dgm:prSet presAssocID="{3B57D182-F3D5-4F2F-832E-FB3CE9678D60}" presName="hierRoot2" presStyleCnt="0"/>
      <dgm:spPr/>
    </dgm:pt>
    <dgm:pt modelId="{CEC492D8-3A9E-4F50-ADFA-C8C315F1591D}" type="pres">
      <dgm:prSet presAssocID="{3B57D182-F3D5-4F2F-832E-FB3CE9678D60}" presName="composite2" presStyleCnt="0"/>
      <dgm:spPr/>
    </dgm:pt>
    <dgm:pt modelId="{E318F60A-A5FC-4427-9ACD-D6FEDE0CDDCB}" type="pres">
      <dgm:prSet presAssocID="{3B57D182-F3D5-4F2F-832E-FB3CE9678D60}" presName="background2" presStyleLbl="node2" presStyleIdx="1" presStyleCnt="2"/>
      <dgm:spPr/>
    </dgm:pt>
    <dgm:pt modelId="{AB336A12-AA05-4AE9-8EF8-CC48132721D4}" type="pres">
      <dgm:prSet presAssocID="{3B57D182-F3D5-4F2F-832E-FB3CE9678D60}" presName="text2" presStyleLbl="fgAcc2" presStyleIdx="1" presStyleCnt="2" custLinFactNeighborX="10708" custLinFactNeighborY="16784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196AE7BB-BA95-469A-8F60-FFF8E833B232}" type="pres">
      <dgm:prSet presAssocID="{3B57D182-F3D5-4F2F-832E-FB3CE9678D60}" presName="hierChild3" presStyleCnt="0"/>
      <dgm:spPr/>
    </dgm:pt>
  </dgm:ptLst>
  <dgm:cxnLst>
    <dgm:cxn modelId="{B7693680-87BA-4759-BB5D-C555639D5FDE}" type="presOf" srcId="{7902E99C-3C34-4043-B1A7-BC6D88E31B88}" destId="{E95FA04A-826A-4812-B3E9-AF7BBCD337B6}" srcOrd="0" destOrd="0" presId="urn:microsoft.com/office/officeart/2005/8/layout/hierarchy1"/>
    <dgm:cxn modelId="{9EC8F7FB-23A1-4E5B-85AF-30A545E292E0}" type="presOf" srcId="{75BA9EC3-6D46-4F5B-B862-AAB75BD7803F}" destId="{179C54D8-7E01-4E19-A9A5-91EF964B6A27}" srcOrd="0" destOrd="0" presId="urn:microsoft.com/office/officeart/2005/8/layout/hierarchy1"/>
    <dgm:cxn modelId="{829C5F28-01C9-4A25-AD63-25B92E3D9C53}" type="presOf" srcId="{3B57D182-F3D5-4F2F-832E-FB3CE9678D60}" destId="{AB336A12-AA05-4AE9-8EF8-CC48132721D4}" srcOrd="0" destOrd="0" presId="urn:microsoft.com/office/officeart/2005/8/layout/hierarchy1"/>
    <dgm:cxn modelId="{C994262F-A692-4CEF-A07A-E736340E100C}" type="presOf" srcId="{665D9075-B3F5-43A9-93D4-72967FA4CBE9}" destId="{4164C927-61BC-4B43-9148-914BBC7D36C8}" srcOrd="0" destOrd="0" presId="urn:microsoft.com/office/officeart/2005/8/layout/hierarchy1"/>
    <dgm:cxn modelId="{215736FE-9FC7-404D-818D-7737E77B7E92}" srcId="{7902E99C-3C34-4043-B1A7-BC6D88E31B88}" destId="{3B57D182-F3D5-4F2F-832E-FB3CE9678D60}" srcOrd="1" destOrd="0" parTransId="{665D9075-B3F5-43A9-93D4-72967FA4CBE9}" sibTransId="{5F0987CF-0572-4237-AE9A-2D6D2B7121F6}"/>
    <dgm:cxn modelId="{6E28176F-DE72-4D46-BF2C-EFB51610BC24}" srcId="{B8CEEED4-175A-46D6-A5E1-FFC40854E97B}" destId="{7902E99C-3C34-4043-B1A7-BC6D88E31B88}" srcOrd="0" destOrd="0" parTransId="{3C2798FE-2687-48C2-AFE4-7EDA22EF568D}" sibTransId="{EED2DAD5-7962-4CAD-B0F2-86A088230F63}"/>
    <dgm:cxn modelId="{4B06DDB9-0BC4-4343-AA92-EFCCED52339C}" type="presOf" srcId="{CDDF7082-FF7A-4125-BC50-474ACCDAE4E8}" destId="{314D933C-3BA7-43D4-AB70-BE26B6EDB60B}" srcOrd="0" destOrd="0" presId="urn:microsoft.com/office/officeart/2005/8/layout/hierarchy1"/>
    <dgm:cxn modelId="{6AF56906-0476-4BA1-9B78-A3DC4A5DE2FC}" type="presOf" srcId="{B8CEEED4-175A-46D6-A5E1-FFC40854E97B}" destId="{C53EC990-D3D1-4F7B-98BD-A0E5A8C3F0DA}" srcOrd="0" destOrd="0" presId="urn:microsoft.com/office/officeart/2005/8/layout/hierarchy1"/>
    <dgm:cxn modelId="{BA908B20-CA1D-4E9F-8871-8A5FE5231DDB}" srcId="{7902E99C-3C34-4043-B1A7-BC6D88E31B88}" destId="{CDDF7082-FF7A-4125-BC50-474ACCDAE4E8}" srcOrd="0" destOrd="0" parTransId="{75BA9EC3-6D46-4F5B-B862-AAB75BD7803F}" sibTransId="{D99271F0-F0EA-49CA-974E-4377C20F7E68}"/>
    <dgm:cxn modelId="{3E200FA6-1556-423F-AC08-7CE46E6D6852}" type="presParOf" srcId="{C53EC990-D3D1-4F7B-98BD-A0E5A8C3F0DA}" destId="{5C6EA47A-57CB-4A06-9075-A3A0C80DC149}" srcOrd="0" destOrd="0" presId="urn:microsoft.com/office/officeart/2005/8/layout/hierarchy1"/>
    <dgm:cxn modelId="{F92A1719-6810-42FB-B1FB-629AD3183C4B}" type="presParOf" srcId="{5C6EA47A-57CB-4A06-9075-A3A0C80DC149}" destId="{BB527DD9-E22A-4548-B600-A80FC6F04298}" srcOrd="0" destOrd="0" presId="urn:microsoft.com/office/officeart/2005/8/layout/hierarchy1"/>
    <dgm:cxn modelId="{1816B012-D06C-4D8D-9D5D-342DA99C2F25}" type="presParOf" srcId="{BB527DD9-E22A-4548-B600-A80FC6F04298}" destId="{62A95B6E-2CC9-4DEB-8563-4DF710CD903A}" srcOrd="0" destOrd="0" presId="urn:microsoft.com/office/officeart/2005/8/layout/hierarchy1"/>
    <dgm:cxn modelId="{90066A47-2587-4C7C-9C82-D027B242D4AA}" type="presParOf" srcId="{BB527DD9-E22A-4548-B600-A80FC6F04298}" destId="{E95FA04A-826A-4812-B3E9-AF7BBCD337B6}" srcOrd="1" destOrd="0" presId="urn:microsoft.com/office/officeart/2005/8/layout/hierarchy1"/>
    <dgm:cxn modelId="{68B8D694-D554-42CF-92EA-66051A16FD73}" type="presParOf" srcId="{5C6EA47A-57CB-4A06-9075-A3A0C80DC149}" destId="{9E1A7B08-C320-4AF2-B01F-882306E803A1}" srcOrd="1" destOrd="0" presId="urn:microsoft.com/office/officeart/2005/8/layout/hierarchy1"/>
    <dgm:cxn modelId="{D4E69239-C28D-4E2B-9040-B7A4C09D4114}" type="presParOf" srcId="{9E1A7B08-C320-4AF2-B01F-882306E803A1}" destId="{179C54D8-7E01-4E19-A9A5-91EF964B6A27}" srcOrd="0" destOrd="0" presId="urn:microsoft.com/office/officeart/2005/8/layout/hierarchy1"/>
    <dgm:cxn modelId="{64BE7909-6E77-4A27-8398-54FF8F0FB604}" type="presParOf" srcId="{9E1A7B08-C320-4AF2-B01F-882306E803A1}" destId="{4968C073-5CDC-48C6-A99D-9A582FE31047}" srcOrd="1" destOrd="0" presId="urn:microsoft.com/office/officeart/2005/8/layout/hierarchy1"/>
    <dgm:cxn modelId="{D5632E89-B311-4310-9033-BC4D10E40527}" type="presParOf" srcId="{4968C073-5CDC-48C6-A99D-9A582FE31047}" destId="{E3E14682-49C2-4E91-84B7-72FD956A5192}" srcOrd="0" destOrd="0" presId="urn:microsoft.com/office/officeart/2005/8/layout/hierarchy1"/>
    <dgm:cxn modelId="{AAC83442-CDA6-4E72-B3C4-171473C51A3E}" type="presParOf" srcId="{E3E14682-49C2-4E91-84B7-72FD956A5192}" destId="{3224380C-E759-413B-A891-EACF2B04114E}" srcOrd="0" destOrd="0" presId="urn:microsoft.com/office/officeart/2005/8/layout/hierarchy1"/>
    <dgm:cxn modelId="{27A673FD-658C-4067-BACD-66A73A2BE356}" type="presParOf" srcId="{E3E14682-49C2-4E91-84B7-72FD956A5192}" destId="{314D933C-3BA7-43D4-AB70-BE26B6EDB60B}" srcOrd="1" destOrd="0" presId="urn:microsoft.com/office/officeart/2005/8/layout/hierarchy1"/>
    <dgm:cxn modelId="{5C17A501-8E99-4C75-95B6-4C13880B1892}" type="presParOf" srcId="{4968C073-5CDC-48C6-A99D-9A582FE31047}" destId="{5B1D265B-3424-4299-9946-3C6CD49EB8F3}" srcOrd="1" destOrd="0" presId="urn:microsoft.com/office/officeart/2005/8/layout/hierarchy1"/>
    <dgm:cxn modelId="{1EF2E81A-EDAF-4241-ABF0-521D917FB8C7}" type="presParOf" srcId="{9E1A7B08-C320-4AF2-B01F-882306E803A1}" destId="{4164C927-61BC-4B43-9148-914BBC7D36C8}" srcOrd="2" destOrd="0" presId="urn:microsoft.com/office/officeart/2005/8/layout/hierarchy1"/>
    <dgm:cxn modelId="{2548D3EB-2915-4342-8925-42308C8B1760}" type="presParOf" srcId="{9E1A7B08-C320-4AF2-B01F-882306E803A1}" destId="{F87E3BB1-6CD6-47A1-9D18-78693FC1B2D6}" srcOrd="3" destOrd="0" presId="urn:microsoft.com/office/officeart/2005/8/layout/hierarchy1"/>
    <dgm:cxn modelId="{4D498AF9-0AB6-4EF5-BDDE-E203B7F794F1}" type="presParOf" srcId="{F87E3BB1-6CD6-47A1-9D18-78693FC1B2D6}" destId="{CEC492D8-3A9E-4F50-ADFA-C8C315F1591D}" srcOrd="0" destOrd="0" presId="urn:microsoft.com/office/officeart/2005/8/layout/hierarchy1"/>
    <dgm:cxn modelId="{5C3BDF0B-433C-4A3C-B655-FAFCE322D58A}" type="presParOf" srcId="{CEC492D8-3A9E-4F50-ADFA-C8C315F1591D}" destId="{E318F60A-A5FC-4427-9ACD-D6FEDE0CDDCB}" srcOrd="0" destOrd="0" presId="urn:microsoft.com/office/officeart/2005/8/layout/hierarchy1"/>
    <dgm:cxn modelId="{91B91053-E748-4859-8E8C-912B240E9843}" type="presParOf" srcId="{CEC492D8-3A9E-4F50-ADFA-C8C315F1591D}" destId="{AB336A12-AA05-4AE9-8EF8-CC48132721D4}" srcOrd="1" destOrd="0" presId="urn:microsoft.com/office/officeart/2005/8/layout/hierarchy1"/>
    <dgm:cxn modelId="{07599271-7BBC-4E4E-A8DF-95A41E955F56}" type="presParOf" srcId="{F87E3BB1-6CD6-47A1-9D18-78693FC1B2D6}" destId="{196AE7BB-BA95-469A-8F60-FFF8E833B2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63369-3342-4A31-9FD8-762C71A0ED97}">
      <dsp:nvSpPr>
        <dsp:cNvPr id="0" name=""/>
        <dsp:cNvSpPr/>
      </dsp:nvSpPr>
      <dsp:spPr>
        <a:xfrm>
          <a:off x="3822219" y="958259"/>
          <a:ext cx="922058" cy="438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040"/>
              </a:lnTo>
              <a:lnTo>
                <a:pt x="922058" y="299040"/>
              </a:lnTo>
              <a:lnTo>
                <a:pt x="922058" y="43881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7F069-4F0F-496D-9223-29DAE9FCFCEF}">
      <dsp:nvSpPr>
        <dsp:cNvPr id="0" name=""/>
        <dsp:cNvSpPr/>
      </dsp:nvSpPr>
      <dsp:spPr>
        <a:xfrm>
          <a:off x="2900161" y="958259"/>
          <a:ext cx="922058" cy="438816"/>
        </a:xfrm>
        <a:custGeom>
          <a:avLst/>
          <a:gdLst/>
          <a:ahLst/>
          <a:cxnLst/>
          <a:rect l="0" t="0" r="0" b="0"/>
          <a:pathLst>
            <a:path>
              <a:moveTo>
                <a:pt x="922058" y="0"/>
              </a:moveTo>
              <a:lnTo>
                <a:pt x="922058" y="299040"/>
              </a:lnTo>
              <a:lnTo>
                <a:pt x="0" y="299040"/>
              </a:lnTo>
              <a:lnTo>
                <a:pt x="0" y="43881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06CB6C-90E9-4EA5-8B88-5601D5252AAF}">
      <dsp:nvSpPr>
        <dsp:cNvPr id="0" name=""/>
        <dsp:cNvSpPr/>
      </dsp:nvSpPr>
      <dsp:spPr>
        <a:xfrm>
          <a:off x="3067808" y="156"/>
          <a:ext cx="1508823" cy="958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42FAFB-AF12-41D3-B508-97748E116A62}">
      <dsp:nvSpPr>
        <dsp:cNvPr id="0" name=""/>
        <dsp:cNvSpPr/>
      </dsp:nvSpPr>
      <dsp:spPr>
        <a:xfrm>
          <a:off x="3235455" y="159421"/>
          <a:ext cx="1508823" cy="9581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الموارد الطبيعية </a:t>
          </a:r>
          <a:endParaRPr lang="he-IL" sz="2400" kern="1200" dirty="0"/>
        </a:p>
      </dsp:txBody>
      <dsp:txXfrm>
        <a:off x="3263517" y="187483"/>
        <a:ext cx="1452699" cy="901979"/>
      </dsp:txXfrm>
    </dsp:sp>
    <dsp:sp modelId="{3BE8CBC4-51D6-466F-A6F4-4B8D0FE2BE61}">
      <dsp:nvSpPr>
        <dsp:cNvPr id="0" name=""/>
        <dsp:cNvSpPr/>
      </dsp:nvSpPr>
      <dsp:spPr>
        <a:xfrm>
          <a:off x="2145749" y="1397075"/>
          <a:ext cx="1508823" cy="958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71232-4317-4AC7-9966-CE5C303D4864}">
      <dsp:nvSpPr>
        <dsp:cNvPr id="0" name=""/>
        <dsp:cNvSpPr/>
      </dsp:nvSpPr>
      <dsp:spPr>
        <a:xfrm>
          <a:off x="2313396" y="1556340"/>
          <a:ext cx="1508823" cy="9581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مصدرها من الجماد </a:t>
          </a:r>
          <a:endParaRPr lang="he-IL" sz="2400" kern="1200" dirty="0"/>
        </a:p>
      </dsp:txBody>
      <dsp:txXfrm>
        <a:off x="2341458" y="1584402"/>
        <a:ext cx="1452699" cy="901979"/>
      </dsp:txXfrm>
    </dsp:sp>
    <dsp:sp modelId="{515107D1-6C36-4A12-984C-FF20BAF14CDB}">
      <dsp:nvSpPr>
        <dsp:cNvPr id="0" name=""/>
        <dsp:cNvSpPr/>
      </dsp:nvSpPr>
      <dsp:spPr>
        <a:xfrm>
          <a:off x="3989867" y="1397075"/>
          <a:ext cx="1508823" cy="958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6CBDE-E617-487C-BD81-9914889475B6}">
      <dsp:nvSpPr>
        <dsp:cNvPr id="0" name=""/>
        <dsp:cNvSpPr/>
      </dsp:nvSpPr>
      <dsp:spPr>
        <a:xfrm>
          <a:off x="4157514" y="1556340"/>
          <a:ext cx="1508823" cy="9581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مصدرها من الاحياء</a:t>
          </a:r>
          <a:endParaRPr lang="he-IL" sz="2400" kern="1200" dirty="0"/>
        </a:p>
      </dsp:txBody>
      <dsp:txXfrm>
        <a:off x="4185576" y="1584402"/>
        <a:ext cx="1452699" cy="9019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4C927-61BC-4B43-9148-914BBC7D36C8}">
      <dsp:nvSpPr>
        <dsp:cNvPr id="0" name=""/>
        <dsp:cNvSpPr/>
      </dsp:nvSpPr>
      <dsp:spPr>
        <a:xfrm>
          <a:off x="4368838" y="881163"/>
          <a:ext cx="994828" cy="404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106"/>
              </a:lnTo>
              <a:lnTo>
                <a:pt x="994828" y="276106"/>
              </a:lnTo>
              <a:lnTo>
                <a:pt x="994828" y="40442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C54D8-7E01-4E19-A9A5-91EF964B6A27}">
      <dsp:nvSpPr>
        <dsp:cNvPr id="0" name=""/>
        <dsp:cNvSpPr/>
      </dsp:nvSpPr>
      <dsp:spPr>
        <a:xfrm>
          <a:off x="3522336" y="881163"/>
          <a:ext cx="846502" cy="402858"/>
        </a:xfrm>
        <a:custGeom>
          <a:avLst/>
          <a:gdLst/>
          <a:ahLst/>
          <a:cxnLst/>
          <a:rect l="0" t="0" r="0" b="0"/>
          <a:pathLst>
            <a:path>
              <a:moveTo>
                <a:pt x="846502" y="0"/>
              </a:moveTo>
              <a:lnTo>
                <a:pt x="846502" y="274536"/>
              </a:lnTo>
              <a:lnTo>
                <a:pt x="0" y="274536"/>
              </a:lnTo>
              <a:lnTo>
                <a:pt x="0" y="40285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A95B6E-2CC9-4DEB-8563-4DF710CD903A}">
      <dsp:nvSpPr>
        <dsp:cNvPr id="0" name=""/>
        <dsp:cNvSpPr/>
      </dsp:nvSpPr>
      <dsp:spPr>
        <a:xfrm>
          <a:off x="3676245" y="1570"/>
          <a:ext cx="1385185" cy="879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FA04A-826A-4812-B3E9-AF7BBCD337B6}">
      <dsp:nvSpPr>
        <dsp:cNvPr id="0" name=""/>
        <dsp:cNvSpPr/>
      </dsp:nvSpPr>
      <dsp:spPr>
        <a:xfrm>
          <a:off x="3830155" y="147784"/>
          <a:ext cx="1385185" cy="8795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kern="1200" dirty="0" smtClean="0"/>
            <a:t>الموارد الطبيعية </a:t>
          </a:r>
          <a:endParaRPr lang="he-IL" sz="2100" kern="1200" dirty="0"/>
        </a:p>
      </dsp:txBody>
      <dsp:txXfrm>
        <a:off x="3855917" y="173546"/>
        <a:ext cx="1333661" cy="828069"/>
      </dsp:txXfrm>
    </dsp:sp>
    <dsp:sp modelId="{3224380C-E759-413B-A891-EACF2B04114E}">
      <dsp:nvSpPr>
        <dsp:cNvPr id="0" name=""/>
        <dsp:cNvSpPr/>
      </dsp:nvSpPr>
      <dsp:spPr>
        <a:xfrm>
          <a:off x="2829743" y="1284022"/>
          <a:ext cx="1385185" cy="879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4D933C-3BA7-43D4-AB70-BE26B6EDB60B}">
      <dsp:nvSpPr>
        <dsp:cNvPr id="0" name=""/>
        <dsp:cNvSpPr/>
      </dsp:nvSpPr>
      <dsp:spPr>
        <a:xfrm>
          <a:off x="2983652" y="1430236"/>
          <a:ext cx="1385185" cy="8795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kern="1200" dirty="0" smtClean="0"/>
            <a:t>الموارد غير متجددة</a:t>
          </a:r>
          <a:endParaRPr lang="he-IL" sz="2100" kern="1200" dirty="0"/>
        </a:p>
      </dsp:txBody>
      <dsp:txXfrm>
        <a:off x="3009414" y="1455998"/>
        <a:ext cx="1333661" cy="828069"/>
      </dsp:txXfrm>
    </dsp:sp>
    <dsp:sp modelId="{E318F60A-A5FC-4427-9ACD-D6FEDE0CDDCB}">
      <dsp:nvSpPr>
        <dsp:cNvPr id="0" name=""/>
        <dsp:cNvSpPr/>
      </dsp:nvSpPr>
      <dsp:spPr>
        <a:xfrm>
          <a:off x="4671073" y="1285592"/>
          <a:ext cx="1385185" cy="879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336A12-AA05-4AE9-8EF8-CC48132721D4}">
      <dsp:nvSpPr>
        <dsp:cNvPr id="0" name=""/>
        <dsp:cNvSpPr/>
      </dsp:nvSpPr>
      <dsp:spPr>
        <a:xfrm>
          <a:off x="4824983" y="1431806"/>
          <a:ext cx="1385185" cy="8795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kern="1200" dirty="0" smtClean="0"/>
            <a:t>الموارد المتجددة</a:t>
          </a:r>
        </a:p>
      </dsp:txBody>
      <dsp:txXfrm>
        <a:off x="4850745" y="1457568"/>
        <a:ext cx="1333661" cy="828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57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45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1856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92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0130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347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16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357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251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424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113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55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074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27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150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11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81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lo.cet.ac.il/player/?document=d4c50a6b-10b6-42b8-b473-2403c12fb820&amp;language=ar&amp;sitekey=ar.eba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5i1a2k4a2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3566542" y="2459567"/>
            <a:ext cx="6400800" cy="194733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ar-SA" sz="3600" dirty="0" smtClean="0"/>
              <a:t>الموارد الطبيعية للصف الخامس </a:t>
            </a:r>
          </a:p>
          <a:p>
            <a:pPr algn="ctr">
              <a:lnSpc>
                <a:spcPct val="200000"/>
              </a:lnSpc>
            </a:pPr>
            <a:r>
              <a:rPr lang="ar-SA" sz="3600" dirty="0" smtClean="0"/>
              <a:t>اسم المعلم : اركان أبو حماد </a:t>
            </a:r>
          </a:p>
          <a:p>
            <a:pPr algn="ctr">
              <a:lnSpc>
                <a:spcPct val="200000"/>
              </a:lnSpc>
            </a:pPr>
            <a:r>
              <a:rPr lang="ar-SA" sz="3600" dirty="0" smtClean="0"/>
              <a:t>السنة الدراسية: 2020- 2021 </a:t>
            </a:r>
            <a:endParaRPr lang="he-IL" sz="36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00" y="236441"/>
            <a:ext cx="7287642" cy="13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4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ما هي الموارد الطبيعية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89212" y="1371600"/>
            <a:ext cx="8915400" cy="4539622"/>
          </a:xfrm>
        </p:spPr>
        <p:txBody>
          <a:bodyPr>
            <a:normAutofit/>
          </a:bodyPr>
          <a:lstStyle/>
          <a:p>
            <a:r>
              <a:rPr lang="ar-SA" sz="2800" dirty="0" smtClean="0"/>
              <a:t>هي أشياء موجودةٌ في الطبيعة تستخدمها المخلوقات الحية، وهي ضرورية لبقاء تلك المخلوقات. 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881" y="2596522"/>
            <a:ext cx="2619375" cy="174307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500" y="4022411"/>
            <a:ext cx="2514600" cy="181927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066" y="2957512"/>
            <a:ext cx="2543175" cy="180022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9212" y="4634890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8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493988"/>
              </p:ext>
            </p:extLst>
          </p:nvPr>
        </p:nvGraphicFramePr>
        <p:xfrm>
          <a:off x="2347913" y="190500"/>
          <a:ext cx="7812087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תמונה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9476" y="2705100"/>
            <a:ext cx="3135810" cy="191770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8850" y="4622800"/>
            <a:ext cx="3162300" cy="211455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3025" y="2705100"/>
            <a:ext cx="3362325" cy="153352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81625" y="4338637"/>
            <a:ext cx="30956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3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029530"/>
              </p:ext>
            </p:extLst>
          </p:nvPr>
        </p:nvGraphicFramePr>
        <p:xfrm>
          <a:off x="1674813" y="469900"/>
          <a:ext cx="8891587" cy="231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תמונה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712" y="2901950"/>
            <a:ext cx="2619375" cy="1743075"/>
          </a:xfrm>
          <a:prstGeom prst="rect">
            <a:avLst/>
          </a:prstGeom>
        </p:spPr>
      </p:pic>
      <p:sp>
        <p:nvSpPr>
          <p:cNvPr id="6" name="AutoShape 2" descr="كيف تعمل طاقة الرياح - سطو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2712" y="4765675"/>
            <a:ext cx="3105150" cy="147637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7312" y="2781300"/>
            <a:ext cx="2847975" cy="160020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5650" y="4594225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89212" y="914400"/>
            <a:ext cx="8915400" cy="4996822"/>
          </a:xfrm>
        </p:spPr>
        <p:txBody>
          <a:bodyPr/>
          <a:lstStyle/>
          <a:p>
            <a:r>
              <a:rPr lang="ar-SA" dirty="0" smtClean="0"/>
              <a:t>الموارد المتجددة: هي موارد يمكن تعويضها خلال 100 عام او اقل 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/>
          <a:srcRect l="4062" t="20356" r="4062" b="8314"/>
          <a:stretch/>
        </p:blipFill>
        <p:spPr>
          <a:xfrm>
            <a:off x="3124200" y="2802164"/>
            <a:ext cx="7429500" cy="324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1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الموارد الغير متجددة: هي مصادر لا يمكن تعويضها طبيعيا خلال 100 عام  ( معدل استهلاكها اكبر من معدل تعويضها) </a:t>
            </a:r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/>
          <a:srcRect l="35313" t="28879" r="5938" b="26099"/>
          <a:stretch/>
        </p:blipFill>
        <p:spPr>
          <a:xfrm>
            <a:off x="3465512" y="2952122"/>
            <a:ext cx="7162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5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سنتعرف على معلومات جديدة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>
                <a:hlinkClick r:id="rId2"/>
              </a:rPr>
              <a:t>الذهب الاسود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0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>
                <a:hlinkClick r:id="rId2"/>
              </a:rPr>
              <a:t>لعبة محوسبة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8132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ar-SA" dirty="0" smtClean="0"/>
              <a:t>شكرا لكم يا أبطال على المشاركة الفعالة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400" y="3175000"/>
            <a:ext cx="2514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2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שן מתפתל">
  <a:themeElements>
    <a:clrScheme name="עשן מתפתל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עשן מתפתל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עשן מתפתל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68</TotalTime>
  <Words>97</Words>
  <Application>Microsoft Office PowerPoint</Application>
  <PresentationFormat>מסך רחב</PresentationFormat>
  <Paragraphs>17</Paragraphs>
  <Slides>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Gisha</vt:lpstr>
      <vt:lpstr>Tahoma</vt:lpstr>
      <vt:lpstr>Wingdings 3</vt:lpstr>
      <vt:lpstr>עשן מתפתל</vt:lpstr>
      <vt:lpstr>מצגת של PowerPoint</vt:lpstr>
      <vt:lpstr>ما هي الموارد الطبيعية </vt:lpstr>
      <vt:lpstr>מצגת של PowerPoint</vt:lpstr>
      <vt:lpstr>מצגת של PowerPoint</vt:lpstr>
      <vt:lpstr>מצגת של PowerPoint</vt:lpstr>
      <vt:lpstr>מצגת של PowerPoint</vt:lpstr>
      <vt:lpstr>سنتعرف على معلومات جديدة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‏‏משתמש Windows</dc:creator>
  <cp:lastModifiedBy>‏‏משתמש Windows</cp:lastModifiedBy>
  <cp:revision>13</cp:revision>
  <dcterms:created xsi:type="dcterms:W3CDTF">2020-10-20T05:20:46Z</dcterms:created>
  <dcterms:modified xsi:type="dcterms:W3CDTF">2020-10-20T06:29:15Z</dcterms:modified>
</cp:coreProperties>
</file>