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>
        <p:scale>
          <a:sx n="60" d="100"/>
          <a:sy n="60" d="100"/>
        </p:scale>
        <p:origin x="114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23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20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060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955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268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091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392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5383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287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295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58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9D8B2-FC9C-4523-B7D1-F611AE1FEE22}" type="datetimeFigureOut">
              <a:rPr lang="he-IL" smtClean="0"/>
              <a:t>ג'/תשרי/תשפ"א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997A0-F692-4393-BF41-2C54DB2900F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4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069848" y="324465"/>
            <a:ext cx="10905842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Spelling rules:</a:t>
            </a:r>
            <a:endParaRPr kumimoji="0" lang="en-US" sz="2400" b="0" i="0" u="sng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When the verb ends in a silent e, we drop the e and add ing.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Example: com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ing</a:t>
            </a: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None/>
              <a:tabLst/>
              <a:defRPr/>
            </a:pP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اذا انتهى الفعل بحرف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نحذف ال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ونضيف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When the verb ends 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we change the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 y and add ing.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Examples: 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ying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ying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r" rtl="1">
              <a:buClr>
                <a:srgbClr val="9DBFBE">
                  <a:lumMod val="75000"/>
                </a:srgbClr>
              </a:buClr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lang="ar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اذا انتهى الفعل ب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نستبدل ال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ونضيف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When the verb ends in y, we add ing after the y. </a:t>
            </a:r>
          </a:p>
          <a:p>
            <a:pPr marL="182880" marR="0" lvl="0" indent="-182880" algn="l" defTabSz="91440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Examples: stud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stud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pla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ying</a:t>
            </a:r>
          </a:p>
          <a:p>
            <a:pPr marL="182880" marR="0" lvl="0" indent="-182880" algn="r" defTabSz="914400" rtl="1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عندما</a:t>
            </a:r>
            <a:r>
              <a:rPr kumimoji="0" lang="ar-SA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ينتهي الفعل ب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نضيف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 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بعد ال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DBFBE">
                  <a:lumMod val="75000"/>
                </a:srgbClr>
              </a:buClr>
              <a:buSzPct val="8500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2335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11200" y="794806"/>
            <a:ext cx="11277600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verb ends in consonant – vowel – consonant, we double the last letter and add ing. 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Examples: si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 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begi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ning 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BUT: visit,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visiting 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listen,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</a:p>
          <a:p>
            <a:pPr marL="182880" lvl="0" indent="-182880" algn="r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ar-SA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عندما ينتهي الفعل ب ساكن-علة-ساكن, نضاعف الحرف الأخير ونضيف  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double the letter 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w, x, y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0" indent="-182880" algn="r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  <a:defRPr/>
            </a:pPr>
            <a:r>
              <a:rPr lang="ar-SA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نضاعف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w,x,y</a:t>
            </a:r>
            <a:endParaRPr lang="en-US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3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43338" y="207800"/>
            <a:ext cx="11330609" cy="619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algn="l" rtl="0">
              <a:lnSpc>
                <a:spcPct val="17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1: </a:t>
            </a:r>
            <a:endParaRPr lang="en-US" sz="24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0" indent="-182880" algn="l" rtl="0">
              <a:lnSpc>
                <a:spcPct val="17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Present Progressive form of the verb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82880" lvl="0" indent="-182880" algn="l" rtl="0">
              <a:lnSpc>
                <a:spcPct val="17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ar-S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ضع دائرة حول الفعل في صيغة المضارع المستمر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0" indent="-182880" algn="l" rtl="0">
              <a:lnSpc>
                <a:spcPct val="17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Underline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time expressions. 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ضع خطا تحت التعابير الزمنية</a:t>
            </a:r>
            <a:r>
              <a:rPr lang="ar-SA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  <a:endParaRPr lang="en-US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0" indent="-182880" algn="l" rtl="0">
              <a:lnSpc>
                <a:spcPct val="17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Qamar and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Marwa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helping Mum in the kitchen now. </a:t>
            </a:r>
          </a:p>
          <a:p>
            <a:pPr marL="182880" lvl="0" indent="-182880" algn="l" rtl="0">
              <a:lnSpc>
                <a:spcPct val="17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styding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now.</a:t>
            </a:r>
          </a:p>
          <a:p>
            <a:pPr marL="182880" lvl="0" indent="-182880" algn="l" rtl="0">
              <a:lnSpc>
                <a:spcPct val="17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this moment I am reading. </a:t>
            </a:r>
          </a:p>
          <a:p>
            <a:pPr marL="182880" lvl="0" indent="-182880" algn="l" rtl="0">
              <a:lnSpc>
                <a:spcPct val="17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girls are dancing today. </a:t>
            </a:r>
            <a:endParaRPr lang="en-US" sz="800" dirty="0">
              <a:solidFill>
                <a:prstClr val="black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8335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97565" y="871095"/>
            <a:ext cx="1095954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algn="l" rtl="0">
              <a:lnSpc>
                <a:spcPct val="20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looking out of the window at present. </a:t>
            </a:r>
          </a:p>
          <a:p>
            <a:pPr marL="182880" lvl="0" indent="-182880" algn="l" rtl="0">
              <a:lnSpc>
                <a:spcPct val="20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postman is collecting the mail right now. </a:t>
            </a:r>
          </a:p>
          <a:p>
            <a:pPr marL="182880" lvl="0" indent="-182880" algn="l" rtl="0">
              <a:lnSpc>
                <a:spcPct val="20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month, we are learning to swim. </a:t>
            </a:r>
          </a:p>
          <a:p>
            <a:pPr marL="182880" lvl="0" indent="-182880" algn="l" rtl="0">
              <a:lnSpc>
                <a:spcPct val="20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raining a lot this year.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15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37553" y="418022"/>
            <a:ext cx="11125200" cy="6064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2: </a:t>
            </a:r>
            <a:endParaRPr lang="en-US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the ing form of the following verbs. </a:t>
            </a:r>
            <a:endParaRPr lang="ar-SA" sz="3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0" indent="-182880" algn="r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ar-SA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اضف </a:t>
            </a:r>
            <a:r>
              <a:rPr lang="en-US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ar-SA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للفعل 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__________                                 10. rain __________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__________                                 11. Ride __________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 __________                                     12. Sit __________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__________                                      13. Sleep __________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 __________                                      14. Swim __________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__________                                  15. Try __________  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__________                                  16. Write __________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__________</a:t>
            </a:r>
          </a:p>
          <a:p>
            <a:pPr marL="182880" lvl="0" indent="-182880" algn="l" rtl="0">
              <a:lnSpc>
                <a:spcPct val="90000"/>
              </a:lnSpc>
              <a:spcBef>
                <a:spcPts val="1200"/>
              </a:spcBef>
              <a:buClr>
                <a:srgbClr val="9DBFBE">
                  <a:lumMod val="75000"/>
                </a:srgbClr>
              </a:buClr>
              <a:buSzPct val="85000"/>
              <a:buFont typeface="Wingdings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 __________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486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229</Words>
  <Application>Microsoft Office PowerPoint</Application>
  <PresentationFormat>מסך רחב</PresentationFormat>
  <Paragraphs>42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HP</dc:creator>
  <cp:lastModifiedBy>HP</cp:lastModifiedBy>
  <cp:revision>4</cp:revision>
  <dcterms:created xsi:type="dcterms:W3CDTF">2020-09-21T09:57:58Z</dcterms:created>
  <dcterms:modified xsi:type="dcterms:W3CDTF">2020-09-21T10:09:41Z</dcterms:modified>
</cp:coreProperties>
</file>