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8" d="100"/>
          <a:sy n="68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862ADC-B79E-4A05-8C76-396AA5D575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IL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F448A3CB-76F7-4379-A714-48565E109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IL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CC616DD-6791-4BF9-828E-B0ADFF43A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AA95-66F8-4097-8DBC-E0777A951B44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E286A5C-792B-4D20-A783-AA3BE4088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C38B17-D7D9-47CB-A83D-400C0BDC8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53B8-95CB-4C7A-8DCF-4A76D04A3B9A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101976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F676AD6-431C-42AA-84D0-63EF63589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IL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0A9F701-10AF-4ABE-9851-D82A95C059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IL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11ADF9C-D34D-4187-9DB2-F1E8D03F5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AA95-66F8-4097-8DBC-E0777A951B44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AC56CB6-055B-4C17-B36D-E69D5C054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0E181D9-5F70-448F-BC16-5461EB4F1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53B8-95CB-4C7A-8DCF-4A76D04A3B9A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344634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D8D3288-6965-424D-A945-0F55E4F498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IL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DD2C101-2C4B-43F8-9675-860E4C7948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IL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CCCDF61-E01D-4E12-BF70-8DD891C18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AA95-66F8-4097-8DBC-E0777A951B44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000625E-AED6-4FD1-A417-0C7142B32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01D07D4-F0D2-4EC3-B5E2-EE9C8695F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53B8-95CB-4C7A-8DCF-4A76D04A3B9A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69020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92F550-FC16-4ACA-A7AB-E8C635632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IL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CC78837-30D2-4EC2-8ECC-36AC435B3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IL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A4A235F-D41E-465E-A6B9-2360F6825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AA95-66F8-4097-8DBC-E0777A951B44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3109735-76AD-4C7D-B4C6-524BA5C0B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5C7B9C7-59CE-4B24-8ED7-E30B563E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53B8-95CB-4C7A-8DCF-4A76D04A3B9A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982090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77A7945-AF69-443C-B2D6-E943C79D1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IL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A297700-F60A-48B5-BB42-12268FE84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976D76B-3523-4396-8DC5-A43CBBB8B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AA95-66F8-4097-8DBC-E0777A951B44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AC4ED9B-7534-41CB-88EE-D981E9836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6A64FC2-BCF1-41C8-84E9-982D7F0AB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53B8-95CB-4C7A-8DCF-4A76D04A3B9A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696145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2987346-E132-4A88-BC8F-133B721A0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IL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D6282EB-4D1B-46DF-832D-D1784B864E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IL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D653104-75B2-462A-8F13-B36D7E75E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IL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D4895C9-9C59-4394-A04F-31A4F4143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AA95-66F8-4097-8DBC-E0777A951B44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ADEF7F0-BAA3-4686-BC82-D0EEBE397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AF71F85-62B1-4475-B2B6-DB8A8C85C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53B8-95CB-4C7A-8DCF-4A76D04A3B9A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81172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276BE4D-4BF4-4957-AF6A-A7207D463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IL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A315E4E-3B9B-4ABF-A58B-15F5D4C4F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21BE806-3F97-4900-B9CC-AAC4F63F79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IL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04D02B0-6D39-4697-9C6D-9B03C9E0D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B4C61E3-0121-44C8-A9FD-1A124D175B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IL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45F3863-55C7-4FC2-A775-17905AE33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AA95-66F8-4097-8DBC-E0777A951B44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312FA5B-5E13-4A49-BE46-D1E5DC720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B527A5F-C9E8-486D-9BC9-58FEF8376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53B8-95CB-4C7A-8DCF-4A76D04A3B9A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516895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3B07ED2-0A7F-4E54-8ED8-701893B87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IL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F7C0006-4B3C-47BB-8DA7-FFA545647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AA95-66F8-4097-8DBC-E0777A951B44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8AF572B-3349-467A-B880-83EBB84DF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AD2F64D1-7778-4426-872F-C95F8CE61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53B8-95CB-4C7A-8DCF-4A76D04A3B9A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88574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D9F71AC-9943-44EE-983D-0830890DC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AA95-66F8-4097-8DBC-E0777A951B44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51B9A6E-7DAA-4D5B-A6AF-9C95784A1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2559572-36FB-44F3-9FB4-316A19ED3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53B8-95CB-4C7A-8DCF-4A76D04A3B9A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077473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182133A-20A5-4AA2-AF0C-2750AF370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IL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6D818E-44F3-405A-A657-D66DFCAD4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IL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7AA44C0-CDC0-4AA7-85BB-6588F02D4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E447B60-B4CD-4EA9-9198-26239AF6C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AA95-66F8-4097-8DBC-E0777A951B44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36B8CF2-AC71-4910-98C6-5F7024219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9F71B1C-3E31-42BB-BA30-9BAEE6C40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53B8-95CB-4C7A-8DCF-4A76D04A3B9A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68939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77F3C42-5388-471C-B398-6CE8CC3EC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IL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3B93962-84EA-4245-80D0-E5010AFC6B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73E6AFE-84F5-4187-BDC6-1FFCE99FF4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4188384-252C-4BFD-AFCC-CBB4EDB37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AA95-66F8-4097-8DBC-E0777A951B44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126DA53-9227-4E16-BDF4-7F7C28B82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327C00C-A1E1-4EE1-801B-73246BDF7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53B8-95CB-4C7A-8DCF-4A76D04A3B9A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6070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4A968A4-3516-43E2-9572-0FF7B6FF8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IL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77F6591-8209-4F8F-AD2D-4263BD530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IL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F23A73C-629E-456C-A8C3-C4E88E0E1F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1AA95-66F8-4097-8DBC-E0777A951B44}" type="datetimeFigureOut">
              <a:rPr lang="en-IL" smtClean="0"/>
              <a:t>09/01/2021</a:t>
            </a:fld>
            <a:endParaRPr lang="en-IL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9BAAA16-9287-4E79-B90A-C236DD9500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096C715-3F74-402E-8611-D3F012FDCA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F53B8-95CB-4C7A-8DCF-4A76D04A3B9A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77024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5527042-95C9-45BE-8BF0-F4F5C950DE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02191"/>
          </a:xfrm>
        </p:spPr>
        <p:txBody>
          <a:bodyPr/>
          <a:lstStyle/>
          <a:p>
            <a:r>
              <a:rPr lang="ar-SA" dirty="0"/>
              <a:t>المواد وصفاتها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552505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3E2B6C5-C725-48A9-B30C-7EDC6AC84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البرونز:</a:t>
            </a:r>
            <a:endParaRPr lang="en-IL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A42DE8C-769B-4E8E-B5E5-8AEDEFE3E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سبيكة مكونة من معدنين.</a:t>
            </a:r>
          </a:p>
          <a:p>
            <a:r>
              <a:rPr lang="ar-SA" dirty="0"/>
              <a:t> النحاس والقصدير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07402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E1487C-6587-495A-8A12-2C9D87D19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حالة المادة في درجة حرارة الغرفة</a:t>
            </a:r>
            <a:endParaRPr lang="en-IL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B38E4C0-1F19-4BF6-A592-14DAA6D1D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  <a:p>
            <a:r>
              <a:rPr lang="ar-SA" dirty="0"/>
              <a:t>درجة حرارة الغرفة 25 درجة مئوية</a:t>
            </a:r>
          </a:p>
          <a:p>
            <a:endParaRPr lang="ar-SA" dirty="0"/>
          </a:p>
          <a:p>
            <a:r>
              <a:rPr lang="ar-SA" dirty="0"/>
              <a:t>مثال:</a:t>
            </a:r>
          </a:p>
          <a:p>
            <a:r>
              <a:rPr lang="ar-SA" dirty="0"/>
              <a:t>الزيت – سائل</a:t>
            </a:r>
          </a:p>
          <a:p>
            <a:r>
              <a:rPr lang="ar-SA" dirty="0"/>
              <a:t>بلاستيك – صلب</a:t>
            </a:r>
          </a:p>
          <a:p>
            <a:r>
              <a:rPr lang="ar-SA" dirty="0"/>
              <a:t>اوكسجين - غاز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849412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BE9613E-FAA0-4CC8-A56D-8EB029BF3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التوصيل الكهربائي:</a:t>
            </a:r>
            <a:endParaRPr lang="en-IL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B699B43-86BB-4415-9CD9-71BFC1999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  <a:p>
            <a:r>
              <a:rPr lang="ar-SA" dirty="0"/>
              <a:t>المواد التي توصل التيار الكهربائي بشكل جيد تسمى مواد موصلة.</a:t>
            </a:r>
          </a:p>
          <a:p>
            <a:endParaRPr lang="ar-SA" dirty="0"/>
          </a:p>
          <a:p>
            <a:r>
              <a:rPr lang="ar-SA" dirty="0"/>
              <a:t>المواد التي توصل التيار بشكل رديء تسمى مواد عازلة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563626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00F557E-1A05-4A49-9ABA-019103C38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التوصيل الحراري</a:t>
            </a:r>
            <a:endParaRPr lang="en-IL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0685684-F8C8-4843-BC59-AC6C2534B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  <a:p>
            <a:r>
              <a:rPr lang="ar-SA" dirty="0"/>
              <a:t>هي قدرة المادة على تمرير الحرارة عبرها , المعدن الزجاج هما موصلان جيدان للحرارة.</a:t>
            </a:r>
          </a:p>
          <a:p>
            <a:endParaRPr lang="ar-SA" dirty="0"/>
          </a:p>
          <a:p>
            <a:r>
              <a:rPr lang="ar-SA" dirty="0"/>
              <a:t>الصلابة:</a:t>
            </a:r>
          </a:p>
          <a:p>
            <a:r>
              <a:rPr lang="ar-SA" dirty="0"/>
              <a:t> صفة تبين قدرة المادة على مقاومة الاختراق جسم غريب لها.</a:t>
            </a:r>
          </a:p>
          <a:p>
            <a:endParaRPr lang="ar-SA" dirty="0"/>
          </a:p>
          <a:p>
            <a:r>
              <a:rPr lang="ar-SA" dirty="0"/>
              <a:t>المتانة:</a:t>
            </a:r>
          </a:p>
          <a:p>
            <a:r>
              <a:rPr lang="ar-SA" dirty="0"/>
              <a:t>هي المادة التي تصنع منها خيوط العنكبوت</a:t>
            </a:r>
          </a:p>
        </p:txBody>
      </p:sp>
    </p:spTree>
    <p:extLst>
      <p:ext uri="{BB962C8B-B14F-4D97-AF65-F5344CB8AC3E}">
        <p14:creationId xmlns:p14="http://schemas.microsoft.com/office/powerpoint/2010/main" val="2403825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89FA116-AD97-4015-A0C8-C3E38F42B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سؤال:</a:t>
            </a:r>
            <a:endParaRPr lang="en-IL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015081F-6572-418E-8470-02CE4F7FB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4566"/>
            <a:ext cx="10515600" cy="4812397"/>
          </a:xfrm>
        </p:spPr>
        <p:txBody>
          <a:bodyPr>
            <a:normAutofit/>
          </a:bodyPr>
          <a:lstStyle/>
          <a:p>
            <a:endParaRPr lang="ar-SA" dirty="0"/>
          </a:p>
          <a:p>
            <a:r>
              <a:rPr lang="ar-SA" dirty="0"/>
              <a:t>1- اذكر اسم مادة موصلة للكهرباء؟</a:t>
            </a:r>
          </a:p>
          <a:p>
            <a:endParaRPr lang="ar-SA" dirty="0"/>
          </a:p>
          <a:p>
            <a:r>
              <a:rPr lang="ar-SA" dirty="0"/>
              <a:t>2-اذكر اسم مادة عازلة للكهرباء؟</a:t>
            </a:r>
          </a:p>
          <a:p>
            <a:endParaRPr lang="ar-SA" dirty="0"/>
          </a:p>
          <a:p>
            <a:r>
              <a:rPr lang="ar-SA" dirty="0">
                <a:solidFill>
                  <a:srgbClr val="FF0000"/>
                </a:solidFill>
              </a:rPr>
              <a:t>3-درجة حرارة الغرفة؟</a:t>
            </a:r>
          </a:p>
          <a:p>
            <a:r>
              <a:rPr lang="ar-SA" dirty="0"/>
              <a:t>ا-30 </a:t>
            </a:r>
            <a:r>
              <a:rPr lang="ar-SA"/>
              <a:t>درجة مئوية</a:t>
            </a:r>
            <a:endParaRPr lang="ar-SA" dirty="0"/>
          </a:p>
          <a:p>
            <a:r>
              <a:rPr lang="ar-SA" dirty="0"/>
              <a:t>ب-25 درجة مئوية</a:t>
            </a:r>
          </a:p>
          <a:p>
            <a:r>
              <a:rPr lang="ar-SA" dirty="0"/>
              <a:t>ج-40 درجة مئوية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78098429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126</Words>
  <Application>Microsoft Office PowerPoint</Application>
  <PresentationFormat>شاشة عريضة</PresentationFormat>
  <Paragraphs>36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نسق Office</vt:lpstr>
      <vt:lpstr>المواد وصفاتها</vt:lpstr>
      <vt:lpstr>البرونز:</vt:lpstr>
      <vt:lpstr>حالة المادة في درجة حرارة الغرفة</vt:lpstr>
      <vt:lpstr>التوصيل الكهربائي:</vt:lpstr>
      <vt:lpstr>التوصيل الحراري</vt:lpstr>
      <vt:lpstr>سؤال: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المواد وصفاتها</dc:title>
  <dc:creator>IMOE001</dc:creator>
  <cp:lastModifiedBy>IMOE001</cp:lastModifiedBy>
  <cp:revision>4</cp:revision>
  <dcterms:created xsi:type="dcterms:W3CDTF">2021-01-09T15:42:06Z</dcterms:created>
  <dcterms:modified xsi:type="dcterms:W3CDTF">2021-01-09T15:53:56Z</dcterms:modified>
</cp:coreProperties>
</file>