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8" d="100"/>
          <a:sy n="68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895D-3A82-40CA-B1E7-B46E742F218A}" type="datetimeFigureOut">
              <a:rPr lang="en-IL" smtClean="0"/>
              <a:t>17/01/2021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6905-EFF0-40C4-B643-3268FD8FECB7}" type="slidenum">
              <a:rPr lang="en-IL" smtClean="0"/>
              <a:t>‹#›</a:t>
            </a:fld>
            <a:endParaRPr lang="en-I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18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895D-3A82-40CA-B1E7-B46E742F218A}" type="datetimeFigureOut">
              <a:rPr lang="en-IL" smtClean="0"/>
              <a:t>17/01/2021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6905-EFF0-40C4-B643-3268FD8FECB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713711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895D-3A82-40CA-B1E7-B46E742F218A}" type="datetimeFigureOut">
              <a:rPr lang="en-IL" smtClean="0"/>
              <a:t>17/01/2021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6905-EFF0-40C4-B643-3268FD8FECB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31734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895D-3A82-40CA-B1E7-B46E742F218A}" type="datetimeFigureOut">
              <a:rPr lang="en-IL" smtClean="0"/>
              <a:t>17/01/2021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6905-EFF0-40C4-B643-3268FD8FECB7}" type="slidenum">
              <a:rPr lang="en-IL" smtClean="0"/>
              <a:t>‹#›</a:t>
            </a:fld>
            <a:endParaRPr lang="en-I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2972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895D-3A82-40CA-B1E7-B46E742F218A}" type="datetimeFigureOut">
              <a:rPr lang="en-IL" smtClean="0"/>
              <a:t>17/01/2021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6905-EFF0-40C4-B643-3268FD8FECB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70413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/>
              <a:t>حرر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895D-3A82-40CA-B1E7-B46E742F218A}" type="datetimeFigureOut">
              <a:rPr lang="en-IL" smtClean="0"/>
              <a:t>17/01/2021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6905-EFF0-40C4-B643-3268FD8FECB7}" type="slidenum">
              <a:rPr lang="en-IL" smtClean="0"/>
              <a:t>‹#›</a:t>
            </a:fld>
            <a:endParaRPr lang="en-I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2437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/>
              <a:t>حرر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895D-3A82-40CA-B1E7-B46E742F218A}" type="datetimeFigureOut">
              <a:rPr lang="en-IL" smtClean="0"/>
              <a:t>17/01/2021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6905-EFF0-40C4-B643-3268FD8FECB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72930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895D-3A82-40CA-B1E7-B46E742F218A}" type="datetimeFigureOut">
              <a:rPr lang="en-IL" smtClean="0"/>
              <a:t>17/01/2021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6905-EFF0-40C4-B643-3268FD8FECB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1316826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895D-3A82-40CA-B1E7-B46E742F218A}" type="datetimeFigureOut">
              <a:rPr lang="en-IL" smtClean="0"/>
              <a:t>17/01/2021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6905-EFF0-40C4-B643-3268FD8FECB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54823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895D-3A82-40CA-B1E7-B46E742F218A}" type="datetimeFigureOut">
              <a:rPr lang="en-IL" smtClean="0"/>
              <a:t>17/01/2021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6905-EFF0-40C4-B643-3268FD8FECB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422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895D-3A82-40CA-B1E7-B46E742F218A}" type="datetimeFigureOut">
              <a:rPr lang="en-IL" smtClean="0"/>
              <a:t>17/01/2021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6905-EFF0-40C4-B643-3268FD8FECB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08515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895D-3A82-40CA-B1E7-B46E742F218A}" type="datetimeFigureOut">
              <a:rPr lang="en-IL" smtClean="0"/>
              <a:t>17/01/2021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6905-EFF0-40C4-B643-3268FD8FECB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7131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895D-3A82-40CA-B1E7-B46E742F218A}" type="datetimeFigureOut">
              <a:rPr lang="en-IL" smtClean="0"/>
              <a:t>17/01/2021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6905-EFF0-40C4-B643-3268FD8FECB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7413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895D-3A82-40CA-B1E7-B46E742F218A}" type="datetimeFigureOut">
              <a:rPr lang="en-IL" smtClean="0"/>
              <a:t>17/01/2021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6905-EFF0-40C4-B643-3268FD8FECB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34928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895D-3A82-40CA-B1E7-B46E742F218A}" type="datetimeFigureOut">
              <a:rPr lang="en-IL" smtClean="0"/>
              <a:t>17/01/2021</a:t>
            </a:fld>
            <a:endParaRPr lang="en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6905-EFF0-40C4-B643-3268FD8FECB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44989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895D-3A82-40CA-B1E7-B46E742F218A}" type="datetimeFigureOut">
              <a:rPr lang="en-IL" smtClean="0"/>
              <a:t>17/01/2021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6905-EFF0-40C4-B643-3268FD8FECB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20263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895D-3A82-40CA-B1E7-B46E742F218A}" type="datetimeFigureOut">
              <a:rPr lang="en-IL" smtClean="0"/>
              <a:t>17/01/2021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6905-EFF0-40C4-B643-3268FD8FECB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487291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44B895D-3A82-40CA-B1E7-B46E742F218A}" type="datetimeFigureOut">
              <a:rPr lang="en-IL" smtClean="0"/>
              <a:t>17/01/2021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E556905-EFF0-40C4-B643-3268FD8FECB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717412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AADC9C-456B-4832-8345-3EFFDCFFA9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1020108" cy="1494693"/>
          </a:xfrm>
        </p:spPr>
        <p:txBody>
          <a:bodyPr>
            <a:normAutofit/>
          </a:bodyPr>
          <a:lstStyle/>
          <a:p>
            <a:pPr algn="ctr"/>
            <a:r>
              <a:rPr lang="ar-SA" sz="6000" b="1" dirty="0">
                <a:solidFill>
                  <a:schemeClr val="bg1"/>
                </a:solidFill>
              </a:rPr>
              <a:t>تغيير كيميائي وتغيير فيزيائي</a:t>
            </a:r>
            <a:endParaRPr lang="en-IL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245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0B8D42-04EA-424E-A04E-F84AA5C3A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921634" cy="3615267"/>
          </a:xfrm>
        </p:spPr>
        <p:txBody>
          <a:bodyPr>
            <a:normAutofit/>
          </a:bodyPr>
          <a:lstStyle/>
          <a:p>
            <a:pPr algn="r"/>
            <a:r>
              <a:rPr lang="ar-SA" sz="3600" b="1" dirty="0">
                <a:solidFill>
                  <a:schemeClr val="bg1"/>
                </a:solidFill>
              </a:rPr>
              <a:t>تغيير فيزيائي:</a:t>
            </a:r>
          </a:p>
          <a:p>
            <a:pPr algn="r"/>
            <a:r>
              <a:rPr lang="ar-SA" sz="3600" b="1" dirty="0">
                <a:solidFill>
                  <a:schemeClr val="bg1"/>
                </a:solidFill>
              </a:rPr>
              <a:t>تغيير يحدث في منظر المادة وشكلها دون تكون مواد جديدة</a:t>
            </a:r>
            <a:endParaRPr lang="en-IL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222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30361C1-9C8E-4171-B783-1A3E9666B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11062311" cy="3615267"/>
          </a:xfrm>
        </p:spPr>
        <p:txBody>
          <a:bodyPr>
            <a:normAutofit/>
          </a:bodyPr>
          <a:lstStyle/>
          <a:p>
            <a:pPr algn="r"/>
            <a:r>
              <a:rPr lang="ar-SA" sz="3200" b="1" dirty="0"/>
              <a:t>تغيير كيميائي:</a:t>
            </a:r>
          </a:p>
          <a:p>
            <a:pPr algn="r"/>
            <a:r>
              <a:rPr lang="ar-SA" sz="3200" b="1" dirty="0"/>
              <a:t>تغيير في المادة تنتج من خلاله مادة جديدة او عدة مواد جديدة ,ذات صفات جديدة</a:t>
            </a:r>
            <a:endParaRPr lang="en-IL" sz="3200" b="1" dirty="0"/>
          </a:p>
        </p:txBody>
      </p:sp>
    </p:spTree>
    <p:extLst>
      <p:ext uri="{BB962C8B-B14F-4D97-AF65-F5344CB8AC3E}">
        <p14:creationId xmlns:p14="http://schemas.microsoft.com/office/powerpoint/2010/main" val="530134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C29A415-2421-4EDC-81F3-64CADA692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1507788" cy="4842803"/>
          </a:xfrm>
        </p:spPr>
        <p:txBody>
          <a:bodyPr>
            <a:normAutofit/>
          </a:bodyPr>
          <a:lstStyle/>
          <a:p>
            <a:pPr algn="r"/>
            <a:r>
              <a:rPr lang="ar-SA" b="1" dirty="0">
                <a:solidFill>
                  <a:srgbClr val="FF0000"/>
                </a:solidFill>
              </a:rPr>
              <a:t>أنواع العمليات الكيميائية:</a:t>
            </a:r>
          </a:p>
          <a:p>
            <a:pPr algn="r"/>
            <a:endParaRPr lang="ar-SA" b="1" dirty="0">
              <a:solidFill>
                <a:schemeClr val="bg1"/>
              </a:solidFill>
            </a:endParaRPr>
          </a:p>
          <a:p>
            <a:pPr algn="r"/>
            <a:r>
              <a:rPr lang="ar-SA" b="1" dirty="0">
                <a:solidFill>
                  <a:schemeClr val="bg1"/>
                </a:solidFill>
              </a:rPr>
              <a:t>عملية التركيب:  في هذه العملية ينتج مركب جديد من عناصر مختلفة او من مركبات مختلفة</a:t>
            </a:r>
          </a:p>
          <a:p>
            <a:pPr algn="r"/>
            <a:endParaRPr lang="ar-SA" b="1" dirty="0">
              <a:solidFill>
                <a:schemeClr val="bg1"/>
              </a:solidFill>
            </a:endParaRPr>
          </a:p>
          <a:p>
            <a:pPr algn="r"/>
            <a:r>
              <a:rPr lang="ar-SA" b="1" dirty="0">
                <a:solidFill>
                  <a:schemeClr val="bg1"/>
                </a:solidFill>
              </a:rPr>
              <a:t>عملية الاحتراق: تتحد مادة قابلة للاشتعال مع الاوكسجين وتنتج مواد جديدة.</a:t>
            </a:r>
          </a:p>
          <a:p>
            <a:pPr algn="r"/>
            <a:endParaRPr lang="ar-SA" b="1" dirty="0">
              <a:solidFill>
                <a:schemeClr val="bg1"/>
              </a:solidFill>
            </a:endParaRPr>
          </a:p>
          <a:p>
            <a:pPr algn="r"/>
            <a:r>
              <a:rPr lang="ar-SA" b="1" dirty="0">
                <a:solidFill>
                  <a:schemeClr val="bg1"/>
                </a:solidFill>
              </a:rPr>
              <a:t>عملية التحليل: في هذه العمليات يحللون مركبا الى عناصر مختلفة التي تكون منها</a:t>
            </a:r>
            <a:endParaRPr lang="en-I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625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0827C32-CC54-4120-91E4-734877111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83" y="82062"/>
            <a:ext cx="11966917" cy="1690467"/>
          </a:xfrm>
        </p:spPr>
        <p:txBody>
          <a:bodyPr/>
          <a:lstStyle/>
          <a:p>
            <a:pPr marL="0" indent="0" algn="ctr">
              <a:buNone/>
            </a:pPr>
            <a:r>
              <a:rPr lang="ar-SA" b="1" dirty="0">
                <a:solidFill>
                  <a:srgbClr val="FF0000"/>
                </a:solidFill>
              </a:rPr>
              <a:t>سؤال : اكمل الجدول الاتي.</a:t>
            </a:r>
          </a:p>
          <a:p>
            <a:pPr marL="0" indent="0" algn="ctr">
              <a:buNone/>
            </a:pPr>
            <a:endParaRPr lang="en-IL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جدول 3">
            <a:extLst>
              <a:ext uri="{FF2B5EF4-FFF2-40B4-BE49-F238E27FC236}">
                <a16:creationId xmlns:a16="http://schemas.microsoft.com/office/drawing/2014/main" id="{472DFA63-862C-4437-8795-6783F15EDB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859567"/>
              </p:ext>
            </p:extLst>
          </p:nvPr>
        </p:nvGraphicFramePr>
        <p:xfrm>
          <a:off x="2032000" y="1772529"/>
          <a:ext cx="8265552" cy="4586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5184">
                  <a:extLst>
                    <a:ext uri="{9D8B030D-6E8A-4147-A177-3AD203B41FA5}">
                      <a16:colId xmlns:a16="http://schemas.microsoft.com/office/drawing/2014/main" val="3202644309"/>
                    </a:ext>
                  </a:extLst>
                </a:gridCol>
                <a:gridCol w="2755184">
                  <a:extLst>
                    <a:ext uri="{9D8B030D-6E8A-4147-A177-3AD203B41FA5}">
                      <a16:colId xmlns:a16="http://schemas.microsoft.com/office/drawing/2014/main" val="2647579247"/>
                    </a:ext>
                  </a:extLst>
                </a:gridCol>
                <a:gridCol w="2755184">
                  <a:extLst>
                    <a:ext uri="{9D8B030D-6E8A-4147-A177-3AD203B41FA5}">
                      <a16:colId xmlns:a16="http://schemas.microsoft.com/office/drawing/2014/main" val="1326775188"/>
                    </a:ext>
                  </a:extLst>
                </a:gridCol>
              </a:tblGrid>
              <a:tr h="764345"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تفسير</a:t>
                      </a:r>
                      <a:endParaRPr lang="en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تغيير فيزيائي ام كيميائي</a:t>
                      </a:r>
                      <a:endParaRPr lang="en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العملية</a:t>
                      </a:r>
                      <a:endParaRPr lang="en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877440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endParaRPr lang="en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/>
                        <a:t>تقشير الموز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041162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endParaRPr lang="en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/>
                        <a:t>تغيير لون الموز الى بني بعد تقطيعه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417662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endParaRPr lang="en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/>
                        <a:t>غلي ماء في قمقم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271423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endParaRPr lang="en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/>
                        <a:t>تحميض الحليب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31980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endParaRPr lang="en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/>
                        <a:t>كسر قشرة البيضة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97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348757"/>
      </p:ext>
    </p:extLst>
  </p:cSld>
  <p:clrMapOvr>
    <a:masterClrMapping/>
  </p:clrMapOvr>
</p:sld>
</file>

<file path=ppt/theme/theme1.xml><?xml version="1.0" encoding="utf-8"?>
<a:theme xmlns:a="http://schemas.openxmlformats.org/drawingml/2006/main" name="شريحة">
  <a:themeElements>
    <a:clrScheme name="شريحة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شريحة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شريحة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</TotalTime>
  <Words>113</Words>
  <Application>Microsoft Office PowerPoint</Application>
  <PresentationFormat>شاشة عريضة</PresentationFormat>
  <Paragraphs>21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Century Gothic</vt:lpstr>
      <vt:lpstr>Tahoma</vt:lpstr>
      <vt:lpstr>Wingdings 3</vt:lpstr>
      <vt:lpstr>شريحة</vt:lpstr>
      <vt:lpstr>تغيير كيميائي وتغيير فيزيائي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تغيير كيميائي وتغيير فيزيائي</dc:title>
  <dc:creator>IMOE001</dc:creator>
  <cp:lastModifiedBy>IMOE001</cp:lastModifiedBy>
  <cp:revision>5</cp:revision>
  <dcterms:created xsi:type="dcterms:W3CDTF">2021-01-17T06:00:15Z</dcterms:created>
  <dcterms:modified xsi:type="dcterms:W3CDTF">2021-01-17T06:16:21Z</dcterms:modified>
</cp:coreProperties>
</file>