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82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5131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97010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9927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24411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8434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28152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64747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4103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3173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2855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693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3805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1180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4842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2856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0725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16784A-D0AA-4EB7-BFAA-93E287321B3E}" type="datetimeFigureOut">
              <a:rPr lang="en-IL" smtClean="0"/>
              <a:t>16/01/2021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4405D42-CE57-495B-B233-6543E5D3B3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983039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518B4E-A32A-4956-9B14-6D0C2FDC8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1259259" cy="1424355"/>
          </a:xfrm>
        </p:spPr>
        <p:txBody>
          <a:bodyPr/>
          <a:lstStyle/>
          <a:p>
            <a:pPr algn="ctr"/>
            <a:r>
              <a:rPr lang="ar-SA" b="1" dirty="0">
                <a:solidFill>
                  <a:schemeClr val="bg1"/>
                </a:solidFill>
              </a:rPr>
              <a:t>استعمال المواد والثمن البيئي</a:t>
            </a:r>
            <a:endParaRPr lang="en-I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7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81280C-6C94-432F-9A2A-DF971C87E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1329597" cy="3615267"/>
          </a:xfrm>
        </p:spPr>
        <p:txBody>
          <a:bodyPr/>
          <a:lstStyle/>
          <a:p>
            <a:pPr algn="ctr"/>
            <a:r>
              <a:rPr lang="ar-SA" sz="3200" b="1" dirty="0"/>
              <a:t>تطوير مستدام:</a:t>
            </a:r>
          </a:p>
          <a:p>
            <a:pPr algn="ctr"/>
            <a:endParaRPr lang="ar-SA" sz="3200" b="1" dirty="0"/>
          </a:p>
          <a:p>
            <a:pPr algn="ctr"/>
            <a:r>
              <a:rPr lang="ar-SA" sz="3200" dirty="0"/>
              <a:t>تطوير واستغلال الموارد الطبيعية بوتيرة تمكن العمليات الطبيعية من تجديد ما استغل منها.</a:t>
            </a:r>
            <a:endParaRPr lang="en-IL" sz="3200" dirty="0"/>
          </a:p>
        </p:txBody>
      </p:sp>
    </p:spTree>
    <p:extLst>
      <p:ext uri="{BB962C8B-B14F-4D97-AF65-F5344CB8AC3E}">
        <p14:creationId xmlns:p14="http://schemas.microsoft.com/office/powerpoint/2010/main" val="187697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4A6B917-ABA1-436E-A4D9-FC321605E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1034176" cy="3615267"/>
          </a:xfrm>
        </p:spPr>
        <p:txBody>
          <a:bodyPr/>
          <a:lstStyle/>
          <a:p>
            <a:pPr algn="r"/>
            <a:r>
              <a:rPr lang="ar-SA" sz="3200" b="1" dirty="0">
                <a:solidFill>
                  <a:srgbClr val="FF0000"/>
                </a:solidFill>
              </a:rPr>
              <a:t>البلاستيك:</a:t>
            </a:r>
          </a:p>
          <a:p>
            <a:pPr algn="r"/>
            <a:endParaRPr lang="ar-SA" sz="3200" b="1" dirty="0">
              <a:solidFill>
                <a:srgbClr val="FF0000"/>
              </a:solidFill>
            </a:endParaRP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1-مصنوع من بترول</a:t>
            </a: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2-قابل للتحلل</a:t>
            </a: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3-تستهلك عملية إنتاجه طاقة كبيرة</a:t>
            </a: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4-وهو ملوث للبيئة</a:t>
            </a:r>
            <a:endParaRPr lang="en-I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4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E2BB966-6C02-4BE9-BAFB-5CFB21DD6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sz="2800" b="1" dirty="0">
                <a:solidFill>
                  <a:schemeClr val="bg1"/>
                </a:solidFill>
              </a:rPr>
              <a:t>سؤال:</a:t>
            </a:r>
          </a:p>
          <a:p>
            <a:pPr algn="r"/>
            <a:endParaRPr lang="ar-SA" sz="2800" b="1" dirty="0">
              <a:solidFill>
                <a:schemeClr val="bg1"/>
              </a:solidFill>
            </a:endParaRPr>
          </a:p>
          <a:p>
            <a:pPr algn="r"/>
            <a:endParaRPr lang="ar-SA" b="1" dirty="0">
              <a:solidFill>
                <a:schemeClr val="bg1"/>
              </a:solidFill>
            </a:endParaRP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1- لخصوا ما هي اضرار البلاستيك في جميع مراحل دورة حياته؟</a:t>
            </a: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2-اقترحوا طرقا لتقليص الأذى الذي يلحقه البلاستيك بالبيئة؟</a:t>
            </a:r>
            <a:endParaRPr lang="en-I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55133"/>
      </p:ext>
    </p:extLst>
  </p:cSld>
  <p:clrMapOvr>
    <a:masterClrMapping/>
  </p:clrMapOvr>
</p:sld>
</file>

<file path=ppt/theme/theme1.xml><?xml version="1.0" encoding="utf-8"?>
<a:theme xmlns:a="http://schemas.openxmlformats.org/drawingml/2006/main" name="شريحة">
  <a:themeElements>
    <a:clrScheme name="شريحة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شريح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ريحة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59</Words>
  <Application>Microsoft Office PowerPoint</Application>
  <PresentationFormat>شاشة عريضة</PresentationFormat>
  <Paragraphs>15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Century Gothic</vt:lpstr>
      <vt:lpstr>Tahoma</vt:lpstr>
      <vt:lpstr>Wingdings 3</vt:lpstr>
      <vt:lpstr>شريحة</vt:lpstr>
      <vt:lpstr>استعمال المواد والثمن البيئي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استعمال المواد والثمن البيئي</dc:title>
  <dc:creator>IMOE001</dc:creator>
  <cp:lastModifiedBy>IMOE001</cp:lastModifiedBy>
  <cp:revision>4</cp:revision>
  <dcterms:created xsi:type="dcterms:W3CDTF">2021-01-16T14:48:26Z</dcterms:created>
  <dcterms:modified xsi:type="dcterms:W3CDTF">2021-01-16T14:58:23Z</dcterms:modified>
</cp:coreProperties>
</file>