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6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678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3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7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681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5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68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9098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184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9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4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79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21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0038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15E4F4-1CED-439B-A62C-3C2D9C61D718}" type="datetimeFigureOut">
              <a:rPr lang="en-IL" smtClean="0"/>
              <a:t>24/01/2021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157C7C-AE5F-40EE-B978-EE505EAFBB2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9504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176C77-1F5C-4742-8B5C-E8C314644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حاسة البصر- العين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815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97416-93A8-434E-9EC4-57ECC7AF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حاسة البصر </a:t>
            </a:r>
            <a:endParaRPr lang="en-IL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E04616-72B0-4669-B763-81AF040C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9643"/>
            <a:ext cx="9601196" cy="3456225"/>
          </a:xfrm>
        </p:spPr>
        <p:txBody>
          <a:bodyPr>
            <a:normAutofit/>
          </a:bodyPr>
          <a:lstStyle/>
          <a:p>
            <a:pPr algn="r"/>
            <a:r>
              <a:rPr lang="ar-SA" sz="2800" dirty="0"/>
              <a:t>في جسم الكائن الحي مراكز لالتقاط المؤثرات الحسية .</a:t>
            </a:r>
          </a:p>
          <a:p>
            <a:pPr algn="r"/>
            <a:r>
              <a:rPr lang="ar-SA" sz="2800" dirty="0"/>
              <a:t>مثل:</a:t>
            </a:r>
          </a:p>
          <a:p>
            <a:pPr algn="r"/>
            <a:r>
              <a:rPr lang="ar-SA" sz="2800" dirty="0"/>
              <a:t>العين- للضوء</a:t>
            </a:r>
          </a:p>
          <a:p>
            <a:pPr algn="r"/>
            <a:r>
              <a:rPr lang="ar-SA" sz="2800" dirty="0"/>
              <a:t>الاذن- للصوت</a:t>
            </a:r>
          </a:p>
          <a:p>
            <a:pPr algn="r"/>
            <a:r>
              <a:rPr lang="ar-SA" sz="2800" dirty="0"/>
              <a:t>الانف-الروائح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96888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9708CF-00E6-41D8-8309-0807D312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أجزاء العين</a:t>
            </a:r>
            <a:endParaRPr lang="en-IL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6894DE-D45A-4D9C-9E95-E4F4206D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ar-SA" dirty="0"/>
              <a:t>1- القرنية</a:t>
            </a:r>
          </a:p>
          <a:p>
            <a:pPr algn="r"/>
            <a:r>
              <a:rPr lang="ar-SA" dirty="0"/>
              <a:t>2-البؤبؤ</a:t>
            </a:r>
          </a:p>
          <a:p>
            <a:pPr algn="r"/>
            <a:r>
              <a:rPr lang="ar-SA" dirty="0"/>
              <a:t>3-القزحيه</a:t>
            </a:r>
          </a:p>
          <a:p>
            <a:pPr algn="r"/>
            <a:r>
              <a:rPr lang="ar-SA" dirty="0"/>
              <a:t>4-العدسة</a:t>
            </a:r>
          </a:p>
          <a:p>
            <a:pPr algn="r"/>
            <a:r>
              <a:rPr lang="ar-SA" dirty="0"/>
              <a:t>5-الصلبة</a:t>
            </a:r>
          </a:p>
          <a:p>
            <a:pPr algn="r"/>
            <a:r>
              <a:rPr lang="ar-SA" dirty="0"/>
              <a:t>6-الشبكية</a:t>
            </a:r>
          </a:p>
          <a:p>
            <a:pPr algn="r"/>
            <a:r>
              <a:rPr lang="ar-SA" dirty="0"/>
              <a:t>7-العصب البصري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0693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CEB6B9-7A3B-41F4-AF3C-679FA9C2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مبنى العين</a:t>
            </a:r>
            <a:endParaRPr lang="en-IL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BE43E1EB-2067-4695-879D-6FCFBB2D0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790" y="2439655"/>
            <a:ext cx="10621107" cy="39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A1DE9E-A0AA-4B1C-BE28-8DD09C2E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تأثير الضوء على البؤبؤ</a:t>
            </a:r>
            <a:endParaRPr lang="en-IL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286B82-EAC2-464B-8BFE-F02162E7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200" dirty="0"/>
              <a:t>في الضوء الساطع يصغر البؤبؤ, اما في الضوء الخافت يتسع البؤبؤ ليسمح لكمية اكبر من الضوء بالدخول الى العين.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307447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972E10-58F9-44E2-8575-4C2DCCC7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سؤال</a:t>
            </a:r>
            <a:endParaRPr lang="en-IL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BBECBA-E100-410B-8080-C65502B2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1- في الضوء الساطع: </a:t>
            </a:r>
            <a:r>
              <a:rPr lang="ar-SA" u="sng" dirty="0"/>
              <a:t>                  </a:t>
            </a:r>
          </a:p>
          <a:p>
            <a:pPr algn="r"/>
            <a:r>
              <a:rPr lang="ar-SA" dirty="0"/>
              <a:t>2-في الضوء الخافت: </a:t>
            </a:r>
            <a:r>
              <a:rPr lang="ar-SA" u="sng" dirty="0"/>
              <a:t>                   </a:t>
            </a:r>
          </a:p>
          <a:p>
            <a:pPr algn="r"/>
            <a:endParaRPr lang="ar-SA" u="sng" dirty="0"/>
          </a:p>
          <a:p>
            <a:pPr algn="r"/>
            <a:r>
              <a:rPr lang="ar-SA" dirty="0"/>
              <a:t>مخزن الكلمات:</a:t>
            </a:r>
          </a:p>
          <a:p>
            <a:pPr algn="r"/>
            <a:r>
              <a:rPr lang="ar-SA" dirty="0"/>
              <a:t>يصغر البؤبؤ, يتسع البؤبؤ.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41824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78</Words>
  <Application>Microsoft Office PowerPoint</Application>
  <PresentationFormat>شاشة عريضة</PresentationFormat>
  <Paragraphs>24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عضوي</vt:lpstr>
      <vt:lpstr>حاسة البصر- العين</vt:lpstr>
      <vt:lpstr>حاسة البصر </vt:lpstr>
      <vt:lpstr>أجزاء العين</vt:lpstr>
      <vt:lpstr>مبنى العين</vt:lpstr>
      <vt:lpstr>تأثير الضوء على البؤبؤ</vt:lpstr>
      <vt:lpstr>سؤال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حاسة البصر- العين</dc:title>
  <dc:creator>IMOE001</dc:creator>
  <cp:lastModifiedBy>IMOE001</cp:lastModifiedBy>
  <cp:revision>6</cp:revision>
  <dcterms:created xsi:type="dcterms:W3CDTF">2021-01-24T06:16:58Z</dcterms:created>
  <dcterms:modified xsi:type="dcterms:W3CDTF">2021-01-24T06:33:40Z</dcterms:modified>
</cp:coreProperties>
</file>