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3" r:id="rId4"/>
    <p:sldId id="265" r:id="rId5"/>
    <p:sldId id="266" r:id="rId6"/>
    <p:sldId id="268" r:id="rId7"/>
    <p:sldId id="269" r:id="rId8"/>
    <p:sldId id="267" r:id="rId9"/>
    <p:sldId id="270" r:id="rId10"/>
    <p:sldId id="257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301D-4C97-480E-9BE4-C8CB6962DF6A}" v="10" dt="2020-09-20T15:22:18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זינב שיחה" userId="878c8fadf3d9adda" providerId="LiveId" clId="{2638301D-4C97-480E-9BE4-C8CB6962DF6A}"/>
    <pc:docChg chg="undo redo custSel mod addSld delSld modSld sldOrd">
      <pc:chgData name="זינב שיחה" userId="878c8fadf3d9adda" providerId="LiveId" clId="{2638301D-4C97-480E-9BE4-C8CB6962DF6A}" dt="2020-09-20T15:50:15.594" v="415" actId="20577"/>
      <pc:docMkLst>
        <pc:docMk/>
      </pc:docMkLst>
      <pc:sldChg chg="addSp modSp mod setBg modAnim">
        <pc:chgData name="זינב שיחה" userId="878c8fadf3d9adda" providerId="LiveId" clId="{2638301D-4C97-480E-9BE4-C8CB6962DF6A}" dt="2020-09-20T15:18:13.871" v="113" actId="20577"/>
        <pc:sldMkLst>
          <pc:docMk/>
          <pc:sldMk cId="1481979489" sldId="256"/>
        </pc:sldMkLst>
        <pc:spChg chg="mod">
          <ac:chgData name="זינב שיחה" userId="878c8fadf3d9adda" providerId="LiveId" clId="{2638301D-4C97-480E-9BE4-C8CB6962DF6A}" dt="2020-09-20T15:18:13.871" v="113" actId="20577"/>
          <ac:spMkLst>
            <pc:docMk/>
            <pc:sldMk cId="1481979489" sldId="256"/>
            <ac:spMk id="2" creationId="{1CF86CC3-B323-462E-8CA2-58BD44845A39}"/>
          </ac:spMkLst>
        </pc:spChg>
        <pc:spChg chg="mod">
          <ac:chgData name="זינב שיחה" userId="878c8fadf3d9adda" providerId="LiveId" clId="{2638301D-4C97-480E-9BE4-C8CB6962DF6A}" dt="2020-09-20T14:47:27.582" v="37" actId="26606"/>
          <ac:spMkLst>
            <pc:docMk/>
            <pc:sldMk cId="1481979489" sldId="256"/>
            <ac:spMk id="3" creationId="{77606AC8-2F0F-4BF5-BBE7-8876755A1296}"/>
          </ac:spMkLst>
        </pc:spChg>
        <pc:spChg chg="add">
          <ac:chgData name="זינב שיחה" userId="878c8fadf3d9adda" providerId="LiveId" clId="{2638301D-4C97-480E-9BE4-C8CB6962DF6A}" dt="2020-09-20T14:47:27.582" v="37" actId="26606"/>
          <ac:spMkLst>
            <pc:docMk/>
            <pc:sldMk cId="1481979489" sldId="256"/>
            <ac:spMk id="8" creationId="{23962611-DFD5-4092-AAFD-559E3DFCE2C9}"/>
          </ac:spMkLst>
        </pc:spChg>
        <pc:picChg chg="add">
          <ac:chgData name="זינב שיחה" userId="878c8fadf3d9adda" providerId="LiveId" clId="{2638301D-4C97-480E-9BE4-C8CB6962DF6A}" dt="2020-09-20T14:47:27.582" v="37" actId="26606"/>
          <ac:picMkLst>
            <pc:docMk/>
            <pc:sldMk cId="1481979489" sldId="256"/>
            <ac:picMk id="10" creationId="{2270F1FA-0425-408F-9861-80BF5AFB276D}"/>
          </ac:picMkLst>
        </pc:picChg>
      </pc:sldChg>
      <pc:sldChg chg="delSp modSp mod">
        <pc:chgData name="זינב שיחה" userId="878c8fadf3d9adda" providerId="LiveId" clId="{2638301D-4C97-480E-9BE4-C8CB6962DF6A}" dt="2020-09-20T15:50:15.594" v="415" actId="20577"/>
        <pc:sldMkLst>
          <pc:docMk/>
          <pc:sldMk cId="766048022" sldId="257"/>
        </pc:sldMkLst>
        <pc:spChg chg="del">
          <ac:chgData name="זינב שיחה" userId="878c8fadf3d9adda" providerId="LiveId" clId="{2638301D-4C97-480E-9BE4-C8CB6962DF6A}" dt="2020-09-20T15:47:33.598" v="304" actId="478"/>
          <ac:spMkLst>
            <pc:docMk/>
            <pc:sldMk cId="766048022" sldId="257"/>
            <ac:spMk id="2" creationId="{3EB79F86-003B-49F2-AACC-3864CD0E3C5E}"/>
          </ac:spMkLst>
        </pc:spChg>
        <pc:spChg chg="mod">
          <ac:chgData name="זינב שיחה" userId="878c8fadf3d9adda" providerId="LiveId" clId="{2638301D-4C97-480E-9BE4-C8CB6962DF6A}" dt="2020-09-20T15:50:15.594" v="415" actId="20577"/>
          <ac:spMkLst>
            <pc:docMk/>
            <pc:sldMk cId="766048022" sldId="257"/>
            <ac:spMk id="3" creationId="{9779BD51-849B-4F1B-AB31-C9875EB3A2DD}"/>
          </ac:spMkLst>
        </pc:spChg>
        <pc:picChg chg="del mod">
          <ac:chgData name="זינב שיחה" userId="878c8fadf3d9adda" providerId="LiveId" clId="{2638301D-4C97-480E-9BE4-C8CB6962DF6A}" dt="2020-09-20T15:48:04.428" v="329" actId="478"/>
          <ac:picMkLst>
            <pc:docMk/>
            <pc:sldMk cId="766048022" sldId="257"/>
            <ac:picMk id="5" creationId="{74E33C8E-2049-4A90-A60E-7172005A3D6C}"/>
          </ac:picMkLst>
        </pc:picChg>
      </pc:sldChg>
      <pc:sldChg chg="addSp delSp modSp new mod setBg">
        <pc:chgData name="זינב שיחה" userId="878c8fadf3d9adda" providerId="LiveId" clId="{2638301D-4C97-480E-9BE4-C8CB6962DF6A}" dt="2020-09-20T15:18:36.805" v="119" actId="20577"/>
        <pc:sldMkLst>
          <pc:docMk/>
          <pc:sldMk cId="3348548267" sldId="258"/>
        </pc:sldMkLst>
        <pc:spChg chg="mod">
          <ac:chgData name="זינב שיחה" userId="878c8fadf3d9adda" providerId="LiveId" clId="{2638301D-4C97-480E-9BE4-C8CB6962DF6A}" dt="2020-09-20T15:18:36.805" v="119" actId="20577"/>
          <ac:spMkLst>
            <pc:docMk/>
            <pc:sldMk cId="3348548267" sldId="258"/>
            <ac:spMk id="2" creationId="{891C99C3-8DFD-468D-8F50-C2633AB595D0}"/>
          </ac:spMkLst>
        </pc:spChg>
        <pc:spChg chg="del">
          <ac:chgData name="זינב שיחה" userId="878c8fadf3d9adda" providerId="LiveId" clId="{2638301D-4C97-480E-9BE4-C8CB6962DF6A}" dt="2020-09-20T14:41:51.707" v="6" actId="22"/>
          <ac:spMkLst>
            <pc:docMk/>
            <pc:sldMk cId="3348548267" sldId="258"/>
            <ac:spMk id="3" creationId="{738FBECC-449E-499C-9DCA-878D529FBFC5}"/>
          </ac:spMkLst>
        </pc:spChg>
        <pc:spChg chg="add del mod">
          <ac:chgData name="זינב שיחה" userId="878c8fadf3d9adda" providerId="LiveId" clId="{2638301D-4C97-480E-9BE4-C8CB6962DF6A}" dt="2020-09-20T14:44:15.502" v="31" actId="26606"/>
          <ac:spMkLst>
            <pc:docMk/>
            <pc:sldMk cId="3348548267" sldId="258"/>
            <ac:spMk id="7" creationId="{F6C3E027-2485-43D9-AD77-6D6905FC3BF6}"/>
          </ac:spMkLst>
        </pc:spChg>
        <pc:spChg chg="add">
          <ac:chgData name="זינב שיחה" userId="878c8fadf3d9adda" providerId="LiveId" clId="{2638301D-4C97-480E-9BE4-C8CB6962DF6A}" dt="2020-09-20T14:44:15.502" v="31" actId="26606"/>
          <ac:spMkLst>
            <pc:docMk/>
            <pc:sldMk cId="3348548267" sldId="258"/>
            <ac:spMk id="12" creationId="{23962611-DFD5-4092-AAFD-559E3DFCE2C9}"/>
          </ac:spMkLst>
        </pc:spChg>
        <pc:picChg chg="add del mod ord">
          <ac:chgData name="זינב שיחה" userId="878c8fadf3d9adda" providerId="LiveId" clId="{2638301D-4C97-480E-9BE4-C8CB6962DF6A}" dt="2020-09-20T14:44:03.955" v="30" actId="478"/>
          <ac:picMkLst>
            <pc:docMk/>
            <pc:sldMk cId="3348548267" sldId="258"/>
            <ac:picMk id="5" creationId="{3137C0FE-D2DF-4EAC-8F60-A03988FA414C}"/>
          </ac:picMkLst>
        </pc:picChg>
        <pc:picChg chg="add">
          <ac:chgData name="זינב שיחה" userId="878c8fadf3d9adda" providerId="LiveId" clId="{2638301D-4C97-480E-9BE4-C8CB6962DF6A}" dt="2020-09-20T14:44:15.502" v="31" actId="26606"/>
          <ac:picMkLst>
            <pc:docMk/>
            <pc:sldMk cId="3348548267" sldId="258"/>
            <ac:picMk id="14" creationId="{2270F1FA-0425-408F-9861-80BF5AFB276D}"/>
          </ac:picMkLst>
        </pc:picChg>
      </pc:sldChg>
      <pc:sldChg chg="addSp delSp modSp new del mod">
        <pc:chgData name="זינב שיחה" userId="878c8fadf3d9adda" providerId="LiveId" clId="{2638301D-4C97-480E-9BE4-C8CB6962DF6A}" dt="2020-09-20T14:51:26.006" v="84" actId="47"/>
        <pc:sldMkLst>
          <pc:docMk/>
          <pc:sldMk cId="194809587" sldId="259"/>
        </pc:sldMkLst>
        <pc:spChg chg="del">
          <ac:chgData name="זינב שיחה" userId="878c8fadf3d9adda" providerId="LiveId" clId="{2638301D-4C97-480E-9BE4-C8CB6962DF6A}" dt="2020-09-20T14:42:10.741" v="11" actId="22"/>
          <ac:spMkLst>
            <pc:docMk/>
            <pc:sldMk cId="194809587" sldId="259"/>
            <ac:spMk id="3" creationId="{77C00930-ECDB-4FAA-A74F-3C17401C9810}"/>
          </ac:spMkLst>
        </pc:spChg>
        <pc:picChg chg="add mod ord">
          <ac:chgData name="זינב שיחה" userId="878c8fadf3d9adda" providerId="LiveId" clId="{2638301D-4C97-480E-9BE4-C8CB6962DF6A}" dt="2020-09-20T14:42:10.741" v="11" actId="22"/>
          <ac:picMkLst>
            <pc:docMk/>
            <pc:sldMk cId="194809587" sldId="259"/>
            <ac:picMk id="5" creationId="{A2F8A4AB-2BDB-4DD2-8BF7-ED16EFD2C5C2}"/>
          </ac:picMkLst>
        </pc:picChg>
      </pc:sldChg>
      <pc:sldChg chg="addSp delSp modSp new del mod">
        <pc:chgData name="זינב שיחה" userId="878c8fadf3d9adda" providerId="LiveId" clId="{2638301D-4C97-480E-9BE4-C8CB6962DF6A}" dt="2020-09-20T14:51:27.319" v="85" actId="47"/>
        <pc:sldMkLst>
          <pc:docMk/>
          <pc:sldMk cId="4259026188" sldId="260"/>
        </pc:sldMkLst>
        <pc:spChg chg="del">
          <ac:chgData name="זינב שיחה" userId="878c8fadf3d9adda" providerId="LiveId" clId="{2638301D-4C97-480E-9BE4-C8CB6962DF6A}" dt="2020-09-20T14:42:23.083" v="13" actId="22"/>
          <ac:spMkLst>
            <pc:docMk/>
            <pc:sldMk cId="4259026188" sldId="260"/>
            <ac:spMk id="3" creationId="{3E3C0AF2-41A9-4146-B488-2C019B066C44}"/>
          </ac:spMkLst>
        </pc:spChg>
        <pc:picChg chg="add mod ord">
          <ac:chgData name="זינב שיחה" userId="878c8fadf3d9adda" providerId="LiveId" clId="{2638301D-4C97-480E-9BE4-C8CB6962DF6A}" dt="2020-09-20T14:42:23.083" v="13" actId="22"/>
          <ac:picMkLst>
            <pc:docMk/>
            <pc:sldMk cId="4259026188" sldId="260"/>
            <ac:picMk id="5" creationId="{429B1427-3C47-43C9-94EC-EBBA58EA3A90}"/>
          </ac:picMkLst>
        </pc:picChg>
      </pc:sldChg>
      <pc:sldChg chg="addSp delSp modSp new del mod ord">
        <pc:chgData name="זינב שיחה" userId="878c8fadf3d9adda" providerId="LiveId" clId="{2638301D-4C97-480E-9BE4-C8CB6962DF6A}" dt="2020-09-20T14:51:28.523" v="86" actId="47"/>
        <pc:sldMkLst>
          <pc:docMk/>
          <pc:sldMk cId="1368745184" sldId="261"/>
        </pc:sldMkLst>
        <pc:spChg chg="del">
          <ac:chgData name="זינב שיחה" userId="878c8fadf3d9adda" providerId="LiveId" clId="{2638301D-4C97-480E-9BE4-C8CB6962DF6A}" dt="2020-09-20T14:42:34.213" v="17" actId="22"/>
          <ac:spMkLst>
            <pc:docMk/>
            <pc:sldMk cId="1368745184" sldId="261"/>
            <ac:spMk id="3" creationId="{9CC7B4EF-6C28-4098-B776-9DADC9968CA7}"/>
          </ac:spMkLst>
        </pc:spChg>
        <pc:picChg chg="add mod ord">
          <ac:chgData name="זינב שיחה" userId="878c8fadf3d9adda" providerId="LiveId" clId="{2638301D-4C97-480E-9BE4-C8CB6962DF6A}" dt="2020-09-20T14:42:34.213" v="17" actId="22"/>
          <ac:picMkLst>
            <pc:docMk/>
            <pc:sldMk cId="1368745184" sldId="261"/>
            <ac:picMk id="5" creationId="{1C462207-CA66-47B6-963A-F2C2277CA68A}"/>
          </ac:picMkLst>
        </pc:picChg>
      </pc:sldChg>
      <pc:sldChg chg="modSp new del mod">
        <pc:chgData name="זינב שיחה" userId="878c8fadf3d9adda" providerId="LiveId" clId="{2638301D-4C97-480E-9BE4-C8CB6962DF6A}" dt="2020-09-20T14:51:30.004" v="87" actId="47"/>
        <pc:sldMkLst>
          <pc:docMk/>
          <pc:sldMk cId="1312246992" sldId="262"/>
        </pc:sldMkLst>
        <pc:spChg chg="mod">
          <ac:chgData name="זינב שיחה" userId="878c8fadf3d9adda" providerId="LiveId" clId="{2638301D-4C97-480E-9BE4-C8CB6962DF6A}" dt="2020-09-20T14:42:52.101" v="20" actId="20577"/>
          <ac:spMkLst>
            <pc:docMk/>
            <pc:sldMk cId="1312246992" sldId="262"/>
            <ac:spMk id="3" creationId="{F25329F6-AE11-42F7-92B6-F1FCE00C53B2}"/>
          </ac:spMkLst>
        </pc:spChg>
      </pc:sldChg>
      <pc:sldChg chg="addSp delSp modSp new mod setBg">
        <pc:chgData name="זינב שיחה" userId="878c8fadf3d9adda" providerId="LiveId" clId="{2638301D-4C97-480E-9BE4-C8CB6962DF6A}" dt="2020-09-20T15:19:28.653" v="125" actId="1076"/>
        <pc:sldMkLst>
          <pc:docMk/>
          <pc:sldMk cId="1456637542" sldId="263"/>
        </pc:sldMkLst>
        <pc:spChg chg="mod">
          <ac:chgData name="זינב שיחה" userId="878c8fadf3d9adda" providerId="LiveId" clId="{2638301D-4C97-480E-9BE4-C8CB6962DF6A}" dt="2020-09-20T15:19:28.653" v="125" actId="1076"/>
          <ac:spMkLst>
            <pc:docMk/>
            <pc:sldMk cId="1456637542" sldId="263"/>
            <ac:spMk id="2" creationId="{A825D5F2-9756-462E-8D00-68F73AD07A8E}"/>
          </ac:spMkLst>
        </pc:spChg>
        <pc:spChg chg="del">
          <ac:chgData name="זינב שיחה" userId="878c8fadf3d9adda" providerId="LiveId" clId="{2638301D-4C97-480E-9BE4-C8CB6962DF6A}" dt="2020-09-20T14:48:03.134" v="40" actId="26606"/>
          <ac:spMkLst>
            <pc:docMk/>
            <pc:sldMk cId="1456637542" sldId="263"/>
            <ac:spMk id="3" creationId="{0168F329-3468-440E-9887-89F0E3F49F19}"/>
          </ac:spMkLst>
        </pc:spChg>
        <pc:spChg chg="add">
          <ac:chgData name="זינב שיחה" userId="878c8fadf3d9adda" providerId="LiveId" clId="{2638301D-4C97-480E-9BE4-C8CB6962DF6A}" dt="2020-09-20T14:48:03.134" v="40" actId="26606"/>
          <ac:spMkLst>
            <pc:docMk/>
            <pc:sldMk cId="1456637542" sldId="263"/>
            <ac:spMk id="8" creationId="{23962611-DFD5-4092-AAFD-559E3DFCE2C9}"/>
          </ac:spMkLst>
        </pc:spChg>
        <pc:picChg chg="add">
          <ac:chgData name="זינב שיחה" userId="878c8fadf3d9adda" providerId="LiveId" clId="{2638301D-4C97-480E-9BE4-C8CB6962DF6A}" dt="2020-09-20T14:48:03.134" v="40" actId="26606"/>
          <ac:picMkLst>
            <pc:docMk/>
            <pc:sldMk cId="1456637542" sldId="263"/>
            <ac:picMk id="10" creationId="{2270F1FA-0425-408F-9861-80BF5AFB276D}"/>
          </ac:picMkLst>
        </pc:picChg>
      </pc:sldChg>
      <pc:sldChg chg="addSp delSp modSp new del mod setBg">
        <pc:chgData name="זינב שיחה" userId="878c8fadf3d9adda" providerId="LiveId" clId="{2638301D-4C97-480E-9BE4-C8CB6962DF6A}" dt="2020-09-20T15:19:38.823" v="126" actId="47"/>
        <pc:sldMkLst>
          <pc:docMk/>
          <pc:sldMk cId="1796847508" sldId="264"/>
        </pc:sldMkLst>
        <pc:spChg chg="mod">
          <ac:chgData name="זינב שיחה" userId="878c8fadf3d9adda" providerId="LiveId" clId="{2638301D-4C97-480E-9BE4-C8CB6962DF6A}" dt="2020-09-20T14:51:16.668" v="83" actId="26606"/>
          <ac:spMkLst>
            <pc:docMk/>
            <pc:sldMk cId="1796847508" sldId="264"/>
            <ac:spMk id="2" creationId="{015C75B7-21C5-4459-A503-DCBA6649DD9F}"/>
          </ac:spMkLst>
        </pc:spChg>
        <pc:spChg chg="del">
          <ac:chgData name="זינב שיחה" userId="878c8fadf3d9adda" providerId="LiveId" clId="{2638301D-4C97-480E-9BE4-C8CB6962DF6A}" dt="2020-09-20T14:51:16.668" v="83" actId="26606"/>
          <ac:spMkLst>
            <pc:docMk/>
            <pc:sldMk cId="1796847508" sldId="264"/>
            <ac:spMk id="3" creationId="{57147CF9-24F9-41DD-B974-63E70279A693}"/>
          </ac:spMkLst>
        </pc:spChg>
        <pc:spChg chg="add">
          <ac:chgData name="זינב שיחה" userId="878c8fadf3d9adda" providerId="LiveId" clId="{2638301D-4C97-480E-9BE4-C8CB6962DF6A}" dt="2020-09-20T14:51:16.668" v="83" actId="26606"/>
          <ac:spMkLst>
            <pc:docMk/>
            <pc:sldMk cId="1796847508" sldId="264"/>
            <ac:spMk id="8" creationId="{23962611-DFD5-4092-AAFD-559E3DFCE2C9}"/>
          </ac:spMkLst>
        </pc:spChg>
        <pc:picChg chg="add">
          <ac:chgData name="זינב שיחה" userId="878c8fadf3d9adda" providerId="LiveId" clId="{2638301D-4C97-480E-9BE4-C8CB6962DF6A}" dt="2020-09-20T14:51:16.668" v="83" actId="26606"/>
          <ac:picMkLst>
            <pc:docMk/>
            <pc:sldMk cId="1796847508" sldId="264"/>
            <ac:picMk id="10" creationId="{2270F1FA-0425-408F-9861-80BF5AFB276D}"/>
          </ac:picMkLst>
        </pc:picChg>
      </pc:sldChg>
      <pc:sldChg chg="addSp delSp modSp new mod setBg">
        <pc:chgData name="זינב שיחה" userId="878c8fadf3d9adda" providerId="LiveId" clId="{2638301D-4C97-480E-9BE4-C8CB6962DF6A}" dt="2020-09-20T15:17:11.467" v="101" actId="2711"/>
        <pc:sldMkLst>
          <pc:docMk/>
          <pc:sldMk cId="4057895422" sldId="265"/>
        </pc:sldMkLst>
        <pc:spChg chg="mod">
          <ac:chgData name="זינב שיחה" userId="878c8fadf3d9adda" providerId="LiveId" clId="{2638301D-4C97-480E-9BE4-C8CB6962DF6A}" dt="2020-09-20T15:17:11.467" v="101" actId="2711"/>
          <ac:spMkLst>
            <pc:docMk/>
            <pc:sldMk cId="4057895422" sldId="265"/>
            <ac:spMk id="2" creationId="{1B849EB9-F41B-4C58-A345-8A3DA2321CA6}"/>
          </ac:spMkLst>
        </pc:spChg>
        <pc:spChg chg="del">
          <ac:chgData name="זינב שיחה" userId="878c8fadf3d9adda" providerId="LiveId" clId="{2638301D-4C97-480E-9BE4-C8CB6962DF6A}" dt="2020-09-20T15:16:39.319" v="91" actId="26606"/>
          <ac:spMkLst>
            <pc:docMk/>
            <pc:sldMk cId="4057895422" sldId="265"/>
            <ac:spMk id="3" creationId="{64D947F9-9799-4C5C-9F10-F25032C9CA3F}"/>
          </ac:spMkLst>
        </pc:spChg>
        <pc:spChg chg="add">
          <ac:chgData name="זינב שיחה" userId="878c8fadf3d9adda" providerId="LiveId" clId="{2638301D-4C97-480E-9BE4-C8CB6962DF6A}" dt="2020-09-20T15:16:39.319" v="91" actId="26606"/>
          <ac:spMkLst>
            <pc:docMk/>
            <pc:sldMk cId="4057895422" sldId="265"/>
            <ac:spMk id="8" creationId="{23962611-DFD5-4092-AAFD-559E3DFCE2C9}"/>
          </ac:spMkLst>
        </pc:spChg>
        <pc:picChg chg="add">
          <ac:chgData name="זינב שיחה" userId="878c8fadf3d9adda" providerId="LiveId" clId="{2638301D-4C97-480E-9BE4-C8CB6962DF6A}" dt="2020-09-20T15:16:39.319" v="91" actId="26606"/>
          <ac:picMkLst>
            <pc:docMk/>
            <pc:sldMk cId="4057895422" sldId="265"/>
            <ac:picMk id="10" creationId="{2270F1FA-0425-408F-9861-80BF5AFB276D}"/>
          </ac:picMkLst>
        </pc:picChg>
      </pc:sldChg>
      <pc:sldChg chg="addSp delSp modSp new mod setBg">
        <pc:chgData name="זינב שיחה" userId="878c8fadf3d9adda" providerId="LiveId" clId="{2638301D-4C97-480E-9BE4-C8CB6962DF6A}" dt="2020-09-20T15:17:47.124" v="111" actId="2711"/>
        <pc:sldMkLst>
          <pc:docMk/>
          <pc:sldMk cId="2332517995" sldId="266"/>
        </pc:sldMkLst>
        <pc:spChg chg="mod">
          <ac:chgData name="זינב שיחה" userId="878c8fadf3d9adda" providerId="LiveId" clId="{2638301D-4C97-480E-9BE4-C8CB6962DF6A}" dt="2020-09-20T15:17:47.124" v="111" actId="2711"/>
          <ac:spMkLst>
            <pc:docMk/>
            <pc:sldMk cId="2332517995" sldId="266"/>
            <ac:spMk id="2" creationId="{48D739A7-8638-4B07-BD87-8C90CB4FBDE8}"/>
          </ac:spMkLst>
        </pc:spChg>
        <pc:spChg chg="del">
          <ac:chgData name="זינב שיחה" userId="878c8fadf3d9adda" providerId="LiveId" clId="{2638301D-4C97-480E-9BE4-C8CB6962DF6A}" dt="2020-09-20T15:17:18.591" v="103" actId="26606"/>
          <ac:spMkLst>
            <pc:docMk/>
            <pc:sldMk cId="2332517995" sldId="266"/>
            <ac:spMk id="3" creationId="{ADF9416B-AD44-462F-AC68-16B1A74B3F89}"/>
          </ac:spMkLst>
        </pc:spChg>
        <pc:spChg chg="add">
          <ac:chgData name="זינב שיחה" userId="878c8fadf3d9adda" providerId="LiveId" clId="{2638301D-4C97-480E-9BE4-C8CB6962DF6A}" dt="2020-09-20T15:17:18.591" v="103" actId="26606"/>
          <ac:spMkLst>
            <pc:docMk/>
            <pc:sldMk cId="2332517995" sldId="266"/>
            <ac:spMk id="8" creationId="{23962611-DFD5-4092-AAFD-559E3DFCE2C9}"/>
          </ac:spMkLst>
        </pc:spChg>
        <pc:picChg chg="add">
          <ac:chgData name="זינב שיחה" userId="878c8fadf3d9adda" providerId="LiveId" clId="{2638301D-4C97-480E-9BE4-C8CB6962DF6A}" dt="2020-09-20T15:17:18.591" v="103" actId="26606"/>
          <ac:picMkLst>
            <pc:docMk/>
            <pc:sldMk cId="2332517995" sldId="266"/>
            <ac:picMk id="10" creationId="{2270F1FA-0425-408F-9861-80BF5AFB276D}"/>
          </ac:picMkLst>
        </pc:picChg>
      </pc:sldChg>
      <pc:sldChg chg="modSp new mod">
        <pc:chgData name="זינב שיחה" userId="878c8fadf3d9adda" providerId="LiveId" clId="{2638301D-4C97-480E-9BE4-C8CB6962DF6A}" dt="2020-09-20T15:45:48.664" v="273" actId="122"/>
        <pc:sldMkLst>
          <pc:docMk/>
          <pc:sldMk cId="2537756634" sldId="267"/>
        </pc:sldMkLst>
        <pc:spChg chg="mod">
          <ac:chgData name="זינב שיחה" userId="878c8fadf3d9adda" providerId="LiveId" clId="{2638301D-4C97-480E-9BE4-C8CB6962DF6A}" dt="2020-09-20T15:45:48.664" v="273" actId="122"/>
          <ac:spMkLst>
            <pc:docMk/>
            <pc:sldMk cId="2537756634" sldId="267"/>
            <ac:spMk id="3" creationId="{79B38EBD-99BA-4D86-B954-4C8FD147D4DE}"/>
          </ac:spMkLst>
        </pc:spChg>
      </pc:sldChg>
      <pc:sldChg chg="modSp new mod">
        <pc:chgData name="זינב שיחה" userId="878c8fadf3d9adda" providerId="LiveId" clId="{2638301D-4C97-480E-9BE4-C8CB6962DF6A}" dt="2020-09-20T15:44:33.849" v="243" actId="20577"/>
        <pc:sldMkLst>
          <pc:docMk/>
          <pc:sldMk cId="1212210539" sldId="268"/>
        </pc:sldMkLst>
        <pc:spChg chg="mod">
          <ac:chgData name="זינב שיחה" userId="878c8fadf3d9adda" providerId="LiveId" clId="{2638301D-4C97-480E-9BE4-C8CB6962DF6A}" dt="2020-09-20T15:44:33.849" v="243" actId="20577"/>
          <ac:spMkLst>
            <pc:docMk/>
            <pc:sldMk cId="1212210539" sldId="268"/>
            <ac:spMk id="3" creationId="{285A5B62-74A4-4303-9B00-A6919DC25C8F}"/>
          </ac:spMkLst>
        </pc:spChg>
      </pc:sldChg>
      <pc:sldChg chg="modSp new mod">
        <pc:chgData name="זינב שיחה" userId="878c8fadf3d9adda" providerId="LiveId" clId="{2638301D-4C97-480E-9BE4-C8CB6962DF6A}" dt="2020-09-20T15:44:16.617" v="242" actId="122"/>
        <pc:sldMkLst>
          <pc:docMk/>
          <pc:sldMk cId="2743183255" sldId="269"/>
        </pc:sldMkLst>
        <pc:spChg chg="mod">
          <ac:chgData name="זינב שיחה" userId="878c8fadf3d9adda" providerId="LiveId" clId="{2638301D-4C97-480E-9BE4-C8CB6962DF6A}" dt="2020-09-20T15:44:16.617" v="242" actId="122"/>
          <ac:spMkLst>
            <pc:docMk/>
            <pc:sldMk cId="2743183255" sldId="269"/>
            <ac:spMk id="3" creationId="{11AD28F7-05CF-480B-BE1A-151334431AC1}"/>
          </ac:spMkLst>
        </pc:spChg>
      </pc:sldChg>
      <pc:sldChg chg="modSp new mod">
        <pc:chgData name="זינב שיחה" userId="878c8fadf3d9adda" providerId="LiveId" clId="{2638301D-4C97-480E-9BE4-C8CB6962DF6A}" dt="2020-09-20T15:47:13.284" v="302" actId="122"/>
        <pc:sldMkLst>
          <pc:docMk/>
          <pc:sldMk cId="102187595" sldId="270"/>
        </pc:sldMkLst>
        <pc:spChg chg="mod">
          <ac:chgData name="זינב שיחה" userId="878c8fadf3d9adda" providerId="LiveId" clId="{2638301D-4C97-480E-9BE4-C8CB6962DF6A}" dt="2020-09-20T15:47:13.284" v="302" actId="122"/>
          <ac:spMkLst>
            <pc:docMk/>
            <pc:sldMk cId="102187595" sldId="270"/>
            <ac:spMk id="3" creationId="{ECA0FE15-2220-45A5-9B5D-ABAEFF66FF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D5939BE1-59AA-4BAC-B523-3E9DF1C6B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34888801-AF91-45D8-94A7-EEC3FD79D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2C0AAC5E-BB06-418E-97C1-88DA927E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1D04AF42-B460-4EF7-8E98-C0D60CE4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D2BD5BB3-74CD-44D4-9E30-51B6BA5C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45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35203BE1-1E51-4A80-AF82-36113EC0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67A31A03-EC5D-4DD6-B307-FA21C58CF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3ED41E56-2E9D-4738-8B34-DCEFC504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D3AFDF66-EAC7-42FD-BDD9-7F14994B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606CD7C5-9946-4E37-BEC4-F2CDA24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378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C2F22278-BE55-40FE-AFE7-D75E2B0FA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EB934514-A93D-4745-B78E-2752A31E4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C3C64AAA-110A-419D-AC0A-795AADFBD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1F42713C-AE55-460E-B4DB-196EDFEEF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E9A052ED-7B82-4D9C-A3E8-5BA0A2D19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746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2F659D3-6094-4AD2-A986-FE611C9B7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354F8DE-A168-43AB-9886-9C120AD42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B9FB506E-84EC-41B1-A89A-CE567B97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9B05170-7993-4025-A169-51CE3371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39A0A1C8-D679-4B3C-8DCA-DE035139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263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DB3A7CDE-A537-4E18-87E9-0207B11D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5CA55212-1FA1-40B6-8BA0-40CE9D919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8601055D-0E51-4178-8292-85FDC8411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96323942-4F64-4F86-94AC-ADD04BD8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8A2F0D4A-3EA8-4D44-B8F0-C9BD3CD3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57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04BF869-E8F7-4F77-93BE-62194CB8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0EB433E5-2303-4319-BDC6-4B22BA505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7D88BB55-8E30-4678-8A8E-F8DE7B4A2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824A9A1A-0F57-435E-A5E7-535DAF890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E44BB796-44BB-4F7C-97BF-4B7827AA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44927089-331C-4F90-AE77-F311FCDE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893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93C9B92-9B42-44BE-821F-100BE7F1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61F3381C-9483-4016-A78B-7DDF5ADA7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749D7E3E-9757-4D54-8330-1F7E9F577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3BAA9B60-9C12-4BCA-AA3B-44AD4CEE8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62A7F976-77B3-4F06-A5C7-7A5D6DFEA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D54B434F-90E4-4EAA-BE00-F174EF34A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1B0F6298-851A-40FA-A3DE-F5B5680C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1EB5E514-DE36-403C-A3D9-E5126197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066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64F82D04-0105-47A0-9A82-4CD0139F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7CF7BAB2-8DFD-479E-8D65-E0371228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4FFAAFA3-DE61-454F-AB89-FDC00EC5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5CBEF141-8045-4BF9-8B58-A18F24A8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37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1FB1561D-2359-4B6B-93C9-3C69D594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E5CD140C-7EB9-43F1-A4A2-3C2FC3F4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9970A9F4-B140-4FAB-9292-C2092B7A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591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D2E7E17F-CBE6-452C-AB4F-866A4CAD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D2AAC7AD-03E0-4F02-863D-6E8257F29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3CDA05FA-1BB8-409D-AB6A-74BB04CF8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2B8C6C91-8912-4CFE-833A-06FC26E2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EF77EB04-F1F9-48B4-84E5-3D1FBEE4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F46411DA-2363-4A37-B09C-FD7EEE47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300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14194E2F-FEF9-4996-A1B0-E76D98FD6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AB797E34-0C85-4FCD-8496-4DB78D1733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0EAF93ED-C93C-44C3-94F4-EEA3B91C9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F462611E-1BCB-4C1D-9E2C-A0DA7E86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1A43AB26-BD76-4745-BCCF-081EAE27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CDC000E0-C3B5-4B80-A1C1-EAB67D47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458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B46090C2-34FC-4A2E-BCD8-878B6ED3C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A95BD2DB-AC76-4FA1-869F-204BF4AF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F8287C26-3ED6-4E60-AA4F-058B21FF6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C5FB8-2875-48E7-8155-F2D0E20A6E8B}" type="datetimeFigureOut">
              <a:rPr lang="he-IL" smtClean="0"/>
              <a:t>ח'/תשרי/תשפ"א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CA38605B-0748-4214-BA71-333300685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D3E2F3C8-1559-4005-8DF9-5FD0412C1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82F93-7823-40D3-9694-A9D5650FF0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98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1CF86CC3-B323-462E-8CA2-58BD44845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he-IL" sz="96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   </a:t>
            </a:r>
            <a:r>
              <a:rPr lang="he-IL" sz="9600" dirty="0" err="1">
                <a:solidFill>
                  <a:srgbClr val="FFFFFF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</a:t>
            </a:r>
            <a:endParaRPr lang="he-IL" sz="9600" dirty="0">
              <a:solidFill>
                <a:srgbClr val="FFFFFF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77606AC8-2F0F-4BF5-BBE7-8876755A1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he-I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79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779BD51-849B-4F1B-AB31-C9875EB3A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726016"/>
            <a:ext cx="10515600" cy="5688691"/>
          </a:xfrm>
        </p:spPr>
        <p:txBody>
          <a:bodyPr>
            <a:normAutofit fontScale="92500" lnSpcReduction="10000"/>
          </a:bodyPr>
          <a:lstStyle/>
          <a:p>
            <a:r>
              <a:rPr lang="he-IL" sz="8800" dirty="0"/>
              <a:t>בּא  </a:t>
            </a:r>
            <a:r>
              <a:rPr lang="ar-JO" sz="8800" dirty="0"/>
              <a:t>    </a:t>
            </a:r>
            <a:r>
              <a:rPr lang="he-IL" sz="8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בּא</a:t>
            </a:r>
            <a:r>
              <a:rPr lang="he-IL" sz="8800" dirty="0"/>
              <a:t>    </a:t>
            </a:r>
            <a:r>
              <a:rPr lang="ar-JO" sz="8800" dirty="0"/>
              <a:t>جاء  /  اتى</a:t>
            </a:r>
            <a:endParaRPr lang="he-IL" sz="8800" dirty="0"/>
          </a:p>
          <a:p>
            <a:r>
              <a:rPr lang="he-IL" sz="8800" dirty="0"/>
              <a:t>אבּא   </a:t>
            </a:r>
            <a:r>
              <a:rPr lang="he-IL" sz="8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אבּא</a:t>
            </a:r>
            <a:r>
              <a:rPr lang="he-IL" sz="8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</a:t>
            </a:r>
            <a:r>
              <a:rPr lang="ar-JO" sz="8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بابا</a:t>
            </a:r>
            <a:endParaRPr lang="he-IL" sz="8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r>
              <a:rPr lang="he-IL" sz="8800" dirty="0"/>
              <a:t>אב      </a:t>
            </a:r>
            <a:r>
              <a:rPr lang="he-IL" sz="8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אב</a:t>
            </a:r>
            <a:r>
              <a:rPr lang="he-IL" sz="8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</a:t>
            </a:r>
            <a:r>
              <a:rPr lang="ar-JO" sz="8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اب</a:t>
            </a:r>
            <a:endParaRPr lang="he-IL" sz="8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r>
              <a:rPr lang="he-IL" sz="8800" dirty="0"/>
              <a:t>דג       </a:t>
            </a:r>
            <a:r>
              <a:rPr lang="he-IL" sz="8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דג</a:t>
            </a:r>
            <a:r>
              <a:rPr lang="he-IL" sz="8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</a:t>
            </a:r>
            <a:r>
              <a:rPr lang="ar-JO" sz="8800">
                <a:latin typeface="Guttman Yad-Brush" panose="02010401010101010101" pitchFamily="2" charset="-79"/>
                <a:cs typeface="Guttman Yad-Brush" panose="02010401010101010101" pitchFamily="2" charset="-79"/>
              </a:rPr>
              <a:t>سمكة</a:t>
            </a:r>
            <a:endParaRPr lang="he-IL" sz="8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r>
              <a:rPr lang="he-IL" sz="8800" dirty="0"/>
              <a:t>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6604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91C99C3-8DFD-468D-8F50-C2633AB59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en-US" sz="6000" kern="1200" dirty="0">
                <a:solidFill>
                  <a:srgbClr val="FFFFFF"/>
                </a:solidFill>
                <a:cs typeface="Guttman Yad-Brush" panose="02010401010101010101" pitchFamily="2" charset="-79"/>
              </a:rPr>
              <a:t> </a:t>
            </a:r>
            <a:r>
              <a:rPr lang="he-IL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בּ</a:t>
            </a:r>
            <a:r>
              <a:rPr lang="he-IL" sz="9600" kern="1200" dirty="0">
                <a:solidFill>
                  <a:srgbClr val="FFFFFF"/>
                </a:solidFill>
                <a:cs typeface="Guttman Yad-Brush" panose="02010401010101010101" pitchFamily="2" charset="-79"/>
              </a:rPr>
              <a:t>  </a:t>
            </a:r>
            <a:r>
              <a:rPr lang="he-IL" sz="9600" kern="1200" dirty="0" err="1">
                <a:solidFill>
                  <a:srgbClr val="FFFFFF"/>
                </a:solidFill>
                <a:cs typeface="Guttman Yad-Brush" panose="02010401010101010101" pitchFamily="2" charset="-79"/>
              </a:rPr>
              <a:t>בּ</a:t>
            </a:r>
            <a:r>
              <a:rPr lang="he-IL" sz="9600" kern="1200" dirty="0">
                <a:solidFill>
                  <a:srgbClr val="FFFFFF"/>
                </a:solidFill>
                <a:cs typeface="Guttman Yad-Brush" panose="02010401010101010101" pitchFamily="2" charset="-79"/>
              </a:rPr>
              <a:t> </a:t>
            </a:r>
            <a:endParaRPr lang="en-US" sz="9600" kern="1200" dirty="0">
              <a:solidFill>
                <a:srgbClr val="FFFFFF"/>
              </a:solidFill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4854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A825D5F2-9756-462E-8D00-68F73AD07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928" y="2912343"/>
            <a:ext cx="6105194" cy="20310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 rtl="0"/>
            <a:r>
              <a:rPr lang="en-US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07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   </a:t>
            </a:r>
            <a:r>
              <a:rPr lang="he-IL" sz="10700" kern="1200" dirty="0" err="1">
                <a:solidFill>
                  <a:srgbClr val="FFFFFF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</a:t>
            </a:r>
            <a:r>
              <a:rPr lang="he-IL" sz="6000" kern="1200" dirty="0">
                <a:solidFill>
                  <a:srgbClr val="FFFFFF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/>
            </a:r>
            <a:br>
              <a:rPr lang="he-IL" sz="6000" kern="1200" dirty="0">
                <a:solidFill>
                  <a:srgbClr val="FFFFFF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</a:br>
            <a:endParaRPr lang="en-US" sz="6000" kern="1200" dirty="0">
              <a:solidFill>
                <a:srgbClr val="FFFFFF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63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1B849EB9-F41B-4C58-A345-8A3DA2321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he-IL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</a:t>
            </a:r>
            <a:r>
              <a:rPr lang="he-IL" sz="9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he-IL" sz="9600" kern="1200" dirty="0" err="1">
                <a:solidFill>
                  <a:srgbClr val="FFFFFF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ג</a:t>
            </a:r>
            <a:endParaRPr lang="en-US" sz="9600" kern="1200" dirty="0">
              <a:solidFill>
                <a:srgbClr val="FFFFFF"/>
              </a:solidFill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789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8D739A7-8638-4B07-BD87-8C90CB4FB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he-IL" sz="9600" kern="1200" dirty="0">
                <a:solidFill>
                  <a:srgbClr val="FFFF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   </a:t>
            </a:r>
            <a:r>
              <a:rPr lang="he-IL" sz="9600" kern="1200" dirty="0" err="1">
                <a:solidFill>
                  <a:srgbClr val="FFFFFF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ד</a:t>
            </a:r>
            <a:endParaRPr lang="en-US" sz="9600" kern="1200" dirty="0">
              <a:solidFill>
                <a:srgbClr val="FFFFFF"/>
              </a:solidFill>
              <a:latin typeface="David" panose="020E0502060401010101" pitchFamily="34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32517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F413EDC-E2DB-498B-BFB9-DBC817B9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285A5B62-74A4-4303-9B00-A6919DC25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בּ  +  א</a:t>
            </a:r>
            <a:r>
              <a:rPr lang="en-US" sz="9600" dirty="0">
                <a:latin typeface="David" panose="020E0502060401010101" pitchFamily="34" charset="-79"/>
                <a:cs typeface="David" panose="020E0502060401010101" pitchFamily="34" charset="-79"/>
              </a:rPr>
              <a:t>    =  </a:t>
            </a:r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 בּא</a:t>
            </a:r>
          </a:p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בּא  </a:t>
            </a:r>
            <a:r>
              <a:rPr lang="ar-JO" sz="9600" dirty="0">
                <a:latin typeface="David" panose="020E0502060401010101" pitchFamily="34" charset="-79"/>
                <a:cs typeface="David" panose="020E0502060401010101" pitchFamily="34" charset="-79"/>
              </a:rPr>
              <a:t>جاء/ اتى </a:t>
            </a:r>
            <a:endParaRPr lang="he-IL" sz="9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221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F7FB2E8-E850-4DB2-B705-CBCBF8663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11AD28F7-05CF-480B-BE1A-151334431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א  +  בּא  =  אבּא</a:t>
            </a:r>
          </a:p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אבּא  </a:t>
            </a:r>
            <a:r>
              <a:rPr lang="ar-JO" sz="9600" dirty="0">
                <a:latin typeface="David" panose="020E0502060401010101" pitchFamily="34" charset="-79"/>
                <a:cs typeface="David" panose="020E0502060401010101" pitchFamily="34" charset="-79"/>
              </a:rPr>
              <a:t>بابا</a:t>
            </a:r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318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5B032DA-234B-43A0-8E04-C339A21AC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9B38EBD-99BA-4D86-B954-4C8FD147D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א  +  ב  =  אב</a:t>
            </a:r>
          </a:p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אב    </a:t>
            </a:r>
            <a:r>
              <a:rPr lang="ar-JO" sz="9600" dirty="0">
                <a:latin typeface="David" panose="020E0502060401010101" pitchFamily="34" charset="-79"/>
              </a:rPr>
              <a:t>اب</a:t>
            </a:r>
            <a:endParaRPr lang="he-IL" sz="9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7756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DAC2991-146F-4EAC-BB00-85B7553B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ECA0FE15-2220-45A5-9B5D-ABAEFF66F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ד  +  ג  =  דג</a:t>
            </a:r>
          </a:p>
          <a:p>
            <a:pPr algn="ctr"/>
            <a:r>
              <a:rPr lang="he-IL" sz="9600" dirty="0">
                <a:latin typeface="David" panose="020E0502060401010101" pitchFamily="34" charset="-79"/>
                <a:cs typeface="David" panose="020E0502060401010101" pitchFamily="34" charset="-79"/>
              </a:rPr>
              <a:t>דג  </a:t>
            </a:r>
            <a:r>
              <a:rPr lang="ar-JO" sz="9600" dirty="0">
                <a:latin typeface="David" panose="020E0502060401010101" pitchFamily="34" charset="-79"/>
              </a:rPr>
              <a:t>سمكة</a:t>
            </a:r>
            <a:endParaRPr lang="he-IL" sz="9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187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54</Words>
  <Application>Microsoft Office PowerPoint</Application>
  <PresentationFormat>מסך רחב</PresentationFormat>
  <Paragraphs>18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David</vt:lpstr>
      <vt:lpstr>Guttman Yad-Brush</vt:lpstr>
      <vt:lpstr>Times New Roman</vt:lpstr>
      <vt:lpstr>ערכת נושא Office</vt:lpstr>
      <vt:lpstr>א   א</vt:lpstr>
      <vt:lpstr> בּ  בּ </vt:lpstr>
      <vt:lpstr>   ב   ב </vt:lpstr>
      <vt:lpstr>ג   ג</vt:lpstr>
      <vt:lpstr>ד   ד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   א</dc:title>
  <dc:creator>זינב שיחה</dc:creator>
  <cp:lastModifiedBy>NOOR</cp:lastModifiedBy>
  <cp:revision>1</cp:revision>
  <dcterms:created xsi:type="dcterms:W3CDTF">2020-09-20T14:51:16Z</dcterms:created>
  <dcterms:modified xsi:type="dcterms:W3CDTF">2020-09-26T17:17:08Z</dcterms:modified>
</cp:coreProperties>
</file>