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66" d="100"/>
          <a:sy n="66" d="100"/>
        </p:scale>
        <p:origin x="15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CEF9B68-5A72-4DED-A473-A88C9AAAC8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BD740951-CD54-46A7-B48E-429B8E52B7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BFB0486-818C-4DE2-92C8-39D145614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BC99-1A07-4A12-A4C3-3BC90D93C2D2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02D89D6B-A1DD-482E-8074-FA5295D31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E98CC3D-8000-496D-A681-F282284C0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6965C-A453-4DDC-B35C-9904FB82D72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53669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2AFAD82-AFD9-4827-A7B9-7A6DA9105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BEAA28CF-9527-416C-A801-8465335E5F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3BB27EA-3D85-45D8-972C-03A3F1532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BC99-1A07-4A12-A4C3-3BC90D93C2D2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AA62A7A-3278-462C-9674-40C4EB6E8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18F2205-9A97-41E6-B0EC-63F2FCE9E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6965C-A453-4DDC-B35C-9904FB82D72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58847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0669AB25-CAD7-43E3-BE3E-D7A260954C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78FDA2FF-AB5A-409E-8B3C-DB225398E5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066E2E9-A46F-4159-9EFC-044385A74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BC99-1A07-4A12-A4C3-3BC90D93C2D2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12D39DA-E5E3-4BE5-8082-89D35E3A9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E9BFD92-1647-4B76-9673-5F493FC81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6965C-A453-4DDC-B35C-9904FB82D72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71851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7DFE544-8848-4D3F-88EE-4E556FDA6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0F45145-8C73-41EE-A6C8-A942EE239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C6AE738-B283-4540-A64F-E8B93576E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BC99-1A07-4A12-A4C3-3BC90D93C2D2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0057B4C-A87A-4DB6-83E4-B0EFBA492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0F0C820A-3177-4877-85A7-B5261225A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6965C-A453-4DDC-B35C-9904FB82D72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90968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4FEB584-4267-4CB7-969E-25C6ACE55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127161BC-1E45-4311-9AD1-7830EC8916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1764EE9-4648-4CE9-BE32-35EC7E1DE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BC99-1A07-4A12-A4C3-3BC90D93C2D2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31EB4BD-4CD9-482F-B832-120E1173D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BDC2028-C4B3-41C4-877E-2A9E577C9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6965C-A453-4DDC-B35C-9904FB82D72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35790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44C7AF0-50F0-476F-9AE5-D2B2591F0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A4331FA-9841-433A-B5AD-400055AC7B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6E36C15B-C42F-4459-B3E5-1E1160A8A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1D0CF7D3-3FF4-4A37-9EE5-38BC78971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BC99-1A07-4A12-A4C3-3BC90D93C2D2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EFC4600E-95BF-44A9-8119-6FCBDDAE6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FFDAAA7-7D4F-43A8-92CC-31FC791EA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6965C-A453-4DDC-B35C-9904FB82D72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5505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B384EE8-0429-4258-A193-6A423B0FC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D35F9290-FC43-4270-9868-061281DFF9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03708325-CF80-4BE6-951B-9D49F9ABD9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3ECB76E4-9225-4404-A21C-C5A60E91ED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23AF62A0-024D-457B-A05E-4DDC75EEF3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F9D2CAAB-D604-4A42-BA45-FACD8700C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BC99-1A07-4A12-A4C3-3BC90D93C2D2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B7736DEE-9A7B-4B2B-B525-2CC048D91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F78F53B8-4825-45A6-B0AB-4F5CE5DFB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6965C-A453-4DDC-B35C-9904FB82D72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91689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9A5FF7D-73A7-4757-8B2F-64D72C7E4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4CFD84DF-1C37-4BE2-8C8B-D965D3DD9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BC99-1A07-4A12-A4C3-3BC90D93C2D2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038C6848-FE78-41CC-9399-8A1316BD3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F26CA332-105C-42E9-AD09-F3F4B3BD1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6965C-A453-4DDC-B35C-9904FB82D72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61563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8536D9CC-59D3-4F19-88D5-5C4B286C0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BC99-1A07-4A12-A4C3-3BC90D93C2D2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246B2174-9C84-433B-B865-1E80A8912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4E2BA8EB-936A-44AE-BE9A-70DE38B57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6965C-A453-4DDC-B35C-9904FB82D72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1842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FECE0E6-6E15-4537-AC4D-2A8ED89C9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E9AF0CC-287C-403F-9A82-ED8398180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04F69BB1-05A7-4391-8E2F-28D754C9E7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7BBC82D0-CF63-4A6D-AFA4-A8239250D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BC99-1A07-4A12-A4C3-3BC90D93C2D2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45664E4E-31CC-455F-95C6-47292BF2A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B126CCF9-052D-494B-83F6-EAD45E679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6965C-A453-4DDC-B35C-9904FB82D72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4784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9FA1C3F-74B8-4B6B-AAD2-510FE6E7E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9C2AA32F-C5AC-4ABD-9F4F-F32A8A0CDA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A75B8890-03CF-4EF2-A509-ADF6B20FA7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7D3B7277-E490-4C48-8D62-99EEEFFE3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BC99-1A07-4A12-A4C3-3BC90D93C2D2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9DC4EAB3-5064-45E3-929B-120B111B9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5523A0AD-84B0-4E05-8967-91C204940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6965C-A453-4DDC-B35C-9904FB82D72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431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54372B16-776C-48DD-B772-90BAC5548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2408E06F-12CA-46AA-89D1-D75619289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F2910AD-7880-4C0E-BE27-F2A92F61B1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1BC99-1A07-4A12-A4C3-3BC90D93C2D2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7789DEC-B0C2-4024-BC9B-B1FF2C5E9E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CED3B66-06F5-4713-9D8D-0B3D291668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6965C-A453-4DDC-B35C-9904FB82D72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2182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7A99119-25B5-4480-B1F1-F50B139BBA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38799"/>
            <a:ext cx="9144000" cy="1061401"/>
          </a:xfrm>
        </p:spPr>
        <p:txBody>
          <a:bodyPr>
            <a:normAutofit fontScale="90000"/>
          </a:bodyPr>
          <a:lstStyle/>
          <a:p>
            <a:r>
              <a:rPr lang="ar-SA" sz="7200" b="1" dirty="0"/>
              <a:t>العناصر</a:t>
            </a:r>
            <a:endParaRPr lang="he-IL" sz="7200" b="1" dirty="0"/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B389BC18-FA1E-4492-908A-7F07D188AA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4389" y="1730327"/>
            <a:ext cx="7019778" cy="389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08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8E8C28F-9099-4CCF-B022-60F7FDD43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/>
              <a:t>تقسيم العناصر فلزية ولا فلزية</a:t>
            </a:r>
            <a:endParaRPr lang="he-IL" b="1" dirty="0"/>
          </a:p>
        </p:txBody>
      </p:sp>
      <p:pic>
        <p:nvPicPr>
          <p:cNvPr id="4" name="מציין מיקום תוכן 3">
            <a:extLst>
              <a:ext uri="{FF2B5EF4-FFF2-40B4-BE49-F238E27FC236}">
                <a16:creationId xmlns:a16="http://schemas.microsoft.com/office/drawing/2014/main" id="{80D80A80-E1DF-4B36-8992-2702DB844D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3603" y="3172166"/>
            <a:ext cx="9144793" cy="1658256"/>
          </a:xfrm>
          <a:prstGeom prst="rect">
            <a:avLst/>
          </a:prstGeom>
        </p:spPr>
      </p:pic>
      <p:pic>
        <p:nvPicPr>
          <p:cNvPr id="7" name="תמונה 6">
            <a:extLst>
              <a:ext uri="{FF2B5EF4-FFF2-40B4-BE49-F238E27FC236}">
                <a16:creationId xmlns:a16="http://schemas.microsoft.com/office/drawing/2014/main" id="{580EEBCC-1AD0-41CA-882F-049CA8E5BF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14450"/>
            <a:ext cx="12192000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316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C5BFBCD-CCBC-4A02-AB28-0B1F1683D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العناصر </a:t>
            </a: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3EEF3EE-147F-409B-AC1F-EB093E671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>
                <a:solidFill>
                  <a:srgbClr val="FF0000"/>
                </a:solidFill>
              </a:rPr>
              <a:t>العناصر الفلزية موجودة في جهة اليسار من الدرج.</a:t>
            </a:r>
          </a:p>
          <a:p>
            <a:endParaRPr lang="ar-SA" dirty="0"/>
          </a:p>
          <a:p>
            <a:r>
              <a:rPr lang="ar-SA" b="1" dirty="0">
                <a:solidFill>
                  <a:srgbClr val="FF0000"/>
                </a:solidFill>
              </a:rPr>
              <a:t>العناصر لا فلزية موجودة في جهة اليمين من الدرج.</a:t>
            </a:r>
            <a:endParaRPr lang="he-IL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821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4A80BAD-1167-4052-A2A5-DEF95D5C4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7714"/>
            <a:ext cx="10515600" cy="1814285"/>
          </a:xfrm>
        </p:spPr>
        <p:txBody>
          <a:bodyPr>
            <a:normAutofit fontScale="90000"/>
          </a:bodyPr>
          <a:lstStyle/>
          <a:p>
            <a:r>
              <a:rPr lang="ar-SA" sz="4000" dirty="0"/>
              <a:t>حل السؤال الاتي:</a:t>
            </a:r>
            <a:br>
              <a:rPr lang="ar-SA" sz="4000" dirty="0"/>
            </a:br>
            <a:br>
              <a:rPr lang="ar-SA" sz="4000" dirty="0"/>
            </a:br>
            <a:r>
              <a:rPr lang="ar-SA" sz="4000" dirty="0"/>
              <a:t>اذكر أسماء عناصر فلزية ولا فلزية</a:t>
            </a:r>
            <a:br>
              <a:rPr lang="ar-SA" dirty="0"/>
            </a:br>
            <a:endParaRPr lang="he-IL" dirty="0"/>
          </a:p>
        </p:txBody>
      </p:sp>
      <p:graphicFrame>
        <p:nvGraphicFramePr>
          <p:cNvPr id="4" name="טבלה 4">
            <a:extLst>
              <a:ext uri="{FF2B5EF4-FFF2-40B4-BE49-F238E27FC236}">
                <a16:creationId xmlns:a16="http://schemas.microsoft.com/office/drawing/2014/main" id="{776BB0EF-EB54-46D0-9A6C-2A66D744C8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75871"/>
              </p:ext>
            </p:extLst>
          </p:nvPr>
        </p:nvGraphicFramePr>
        <p:xfrm>
          <a:off x="838200" y="2032000"/>
          <a:ext cx="10515600" cy="362857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58093626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455102130"/>
                    </a:ext>
                  </a:extLst>
                </a:gridCol>
              </a:tblGrid>
              <a:tr h="444855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عناصر فلزية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عناصر لا فلزية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7269048"/>
                  </a:ext>
                </a:extLst>
              </a:tr>
              <a:tr h="451034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163783"/>
                  </a:ext>
                </a:extLst>
              </a:tr>
              <a:tr h="451034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576420"/>
                  </a:ext>
                </a:extLst>
              </a:tr>
              <a:tr h="451034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6426941"/>
                  </a:ext>
                </a:extLst>
              </a:tr>
              <a:tr h="451034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9270229"/>
                  </a:ext>
                </a:extLst>
              </a:tr>
              <a:tr h="451034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507121"/>
                  </a:ext>
                </a:extLst>
              </a:tr>
              <a:tr h="477513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0080468"/>
                  </a:ext>
                </a:extLst>
              </a:tr>
              <a:tr h="451034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76231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2740190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44</Words>
  <Application>Microsoft Office PowerPoint</Application>
  <PresentationFormat>מסך רחב</PresentationFormat>
  <Paragraphs>9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ערכת נושא Office</vt:lpstr>
      <vt:lpstr>العناصر</vt:lpstr>
      <vt:lpstr>تقسيم العناصر فلزية ولا فلزية</vt:lpstr>
      <vt:lpstr>العناصر </vt:lpstr>
      <vt:lpstr>حل السؤال الاتي:  اذكر أسماء عناصر فلزية ولا فلزية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العناصر</dc:title>
  <dc:creator>46545</dc:creator>
  <cp:lastModifiedBy>46545</cp:lastModifiedBy>
  <cp:revision>3</cp:revision>
  <dcterms:created xsi:type="dcterms:W3CDTF">2020-10-17T13:18:04Z</dcterms:created>
  <dcterms:modified xsi:type="dcterms:W3CDTF">2020-10-17T13:33:43Z</dcterms:modified>
</cp:coreProperties>
</file>